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notesMasterIdLst>
    <p:notesMasterId r:id="rId28"/>
  </p:notesMasterIdLst>
  <p:sldIdLst>
    <p:sldId id="256" r:id="rId2"/>
    <p:sldId id="257" r:id="rId3"/>
    <p:sldId id="287" r:id="rId4"/>
    <p:sldId id="291" r:id="rId5"/>
    <p:sldId id="278" r:id="rId6"/>
    <p:sldId id="293" r:id="rId7"/>
    <p:sldId id="292" r:id="rId8"/>
    <p:sldId id="290" r:id="rId9"/>
    <p:sldId id="298" r:id="rId10"/>
    <p:sldId id="274" r:id="rId11"/>
    <p:sldId id="272" r:id="rId12"/>
    <p:sldId id="268" r:id="rId13"/>
    <p:sldId id="289" r:id="rId14"/>
    <p:sldId id="281" r:id="rId15"/>
    <p:sldId id="288" r:id="rId16"/>
    <p:sldId id="264" r:id="rId17"/>
    <p:sldId id="262" r:id="rId18"/>
    <p:sldId id="269" r:id="rId19"/>
    <p:sldId id="296" r:id="rId20"/>
    <p:sldId id="297" r:id="rId21"/>
    <p:sldId id="294" r:id="rId22"/>
    <p:sldId id="265" r:id="rId23"/>
    <p:sldId id="295" r:id="rId24"/>
    <p:sldId id="261" r:id="rId25"/>
    <p:sldId id="283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Owczarek" initials="MO" lastIdx="15" clrIdx="0">
    <p:extLst>
      <p:ext uri="{19B8F6BF-5375-455C-9EA6-DF929625EA0E}">
        <p15:presenceInfo xmlns:p15="http://schemas.microsoft.com/office/powerpoint/2012/main" userId="d9f0c8185603d174" providerId="Windows Live"/>
      </p:ext>
    </p:extLst>
  </p:cmAuthor>
  <p:cmAuthor id="2" name="Guest User" initials="GU" lastIdx="1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082F9D-42C5-4055-B24E-EF12A7540CB8}" v="272" dt="2019-10-30T09:57:21.802"/>
    <p1510:client id="{48E0E009-688E-41E2-8567-CD05028C6BE6}" v="31" dt="2019-10-30T09:42:54.005"/>
    <p1510:client id="{6AE03515-5F5B-4DF4-96C1-53AC83B36FA1}" v="17" dt="2019-10-31T02:36:10.230"/>
    <p1510:client id="{6C6BF5AE-CC2E-4FC9-9D1F-1FB28C8CF392}" v="34" dt="2019-10-31T01:55:11.237"/>
    <p1510:client id="{AF23ADBA-27A1-47FA-9577-1792FA38177F}" v="29" dt="2019-10-31T01:51:40.573"/>
    <p1510:client id="{D5CADEC1-21DE-4136-BB53-835D12A1AB6E}" v="57" dt="2019-10-30T23:59:12.413"/>
    <p1510:client id="{DAEAE831-8D03-4254-8740-5F3A544F7E49}" v="432" dt="2019-10-31T02:13:47.447"/>
    <p1510:client id="{EFEEA3D6-B6A9-4C87-9589-142368826A2A}" v="48" dt="2019-10-31T01:32:15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Owczarek" userId="d9f0c8185603d174" providerId="LiveId" clId="{B979E5DC-16C7-4287-84AC-56698D1667B0}"/>
    <pc:docChg chg="custSel addSld modSld sldOrd">
      <pc:chgData name="Michael Owczarek" userId="d9f0c8185603d174" providerId="LiveId" clId="{B979E5DC-16C7-4287-84AC-56698D1667B0}" dt="2019-08-28T23:39:00.587" v="472" actId="20577"/>
      <pc:docMkLst>
        <pc:docMk/>
      </pc:docMkLst>
      <pc:sldChg chg="modSp">
        <pc:chgData name="Michael Owczarek" userId="d9f0c8185603d174" providerId="LiveId" clId="{B979E5DC-16C7-4287-84AC-56698D1667B0}" dt="2019-08-28T23:01:10.438" v="37" actId="20577"/>
        <pc:sldMkLst>
          <pc:docMk/>
          <pc:sldMk cId="2969429839" sldId="261"/>
        </pc:sldMkLst>
        <pc:spChg chg="mod">
          <ac:chgData name="Michael Owczarek" userId="d9f0c8185603d174" providerId="LiveId" clId="{B979E5DC-16C7-4287-84AC-56698D1667B0}" dt="2019-08-28T23:01:10.438" v="37" actId="20577"/>
          <ac:spMkLst>
            <pc:docMk/>
            <pc:sldMk cId="2969429839" sldId="261"/>
            <ac:spMk id="3" creationId="{EBF21BE0-7520-4628-8783-8341BFB5AC21}"/>
          </ac:spMkLst>
        </pc:spChg>
      </pc:sldChg>
      <pc:sldChg chg="addSp modSp modNotesTx">
        <pc:chgData name="Michael Owczarek" userId="d9f0c8185603d174" providerId="LiveId" clId="{B979E5DC-16C7-4287-84AC-56698D1667B0}" dt="2019-08-28T23:19:19.038" v="410" actId="12"/>
        <pc:sldMkLst>
          <pc:docMk/>
          <pc:sldMk cId="109161304" sldId="269"/>
        </pc:sldMkLst>
        <pc:spChg chg="add mod">
          <ac:chgData name="Michael Owczarek" userId="d9f0c8185603d174" providerId="LiveId" clId="{B979E5DC-16C7-4287-84AC-56698D1667B0}" dt="2019-08-28T23:19:19.038" v="410" actId="12"/>
          <ac:spMkLst>
            <pc:docMk/>
            <pc:sldMk cId="109161304" sldId="269"/>
            <ac:spMk id="3" creationId="{DA9145D1-8082-4348-AE89-F111847CC91B}"/>
          </ac:spMkLst>
        </pc:spChg>
        <pc:picChg chg="mod">
          <ac:chgData name="Michael Owczarek" userId="d9f0c8185603d174" providerId="LiveId" clId="{B979E5DC-16C7-4287-84AC-56698D1667B0}" dt="2019-08-28T23:15:58.707" v="340" actId="1076"/>
          <ac:picMkLst>
            <pc:docMk/>
            <pc:sldMk cId="109161304" sldId="269"/>
            <ac:picMk id="4" creationId="{9EDC5F02-6410-45E0-8338-D83333D357BE}"/>
          </ac:picMkLst>
        </pc:picChg>
      </pc:sldChg>
      <pc:sldChg chg="modSp">
        <pc:chgData name="Michael Owczarek" userId="d9f0c8185603d174" providerId="LiveId" clId="{B979E5DC-16C7-4287-84AC-56698D1667B0}" dt="2019-08-28T23:31:54.777" v="466" actId="20577"/>
        <pc:sldMkLst>
          <pc:docMk/>
          <pc:sldMk cId="3296209335" sldId="272"/>
        </pc:sldMkLst>
        <pc:spChg chg="mod">
          <ac:chgData name="Michael Owczarek" userId="d9f0c8185603d174" providerId="LiveId" clId="{B979E5DC-16C7-4287-84AC-56698D1667B0}" dt="2019-08-28T23:31:54.777" v="466" actId="20577"/>
          <ac:spMkLst>
            <pc:docMk/>
            <pc:sldMk cId="3296209335" sldId="272"/>
            <ac:spMk id="2" creationId="{491A73BE-D441-412A-B7E9-33C1C41AAC8B}"/>
          </ac:spMkLst>
        </pc:spChg>
      </pc:sldChg>
      <pc:sldChg chg="addSp modSp add ord modNotesTx">
        <pc:chgData name="Michael Owczarek" userId="d9f0c8185603d174" providerId="LiveId" clId="{B979E5DC-16C7-4287-84AC-56698D1667B0}" dt="2019-08-28T23:39:00.587" v="472" actId="20577"/>
        <pc:sldMkLst>
          <pc:docMk/>
          <pc:sldMk cId="348751699" sldId="274"/>
        </pc:sldMkLst>
        <pc:spChg chg="mod">
          <ac:chgData name="Michael Owczarek" userId="d9f0c8185603d174" providerId="LiveId" clId="{B979E5DC-16C7-4287-84AC-56698D1667B0}" dt="2019-08-28T23:31:18.604" v="436" actId="20577"/>
          <ac:spMkLst>
            <pc:docMk/>
            <pc:sldMk cId="348751699" sldId="274"/>
            <ac:spMk id="2" creationId="{792B990C-08D5-438D-8175-A9FF8A905FD5}"/>
          </ac:spMkLst>
        </pc:spChg>
        <pc:spChg chg="mod">
          <ac:chgData name="Michael Owczarek" userId="d9f0c8185603d174" providerId="LiveId" clId="{B979E5DC-16C7-4287-84AC-56698D1667B0}" dt="2019-08-28T23:31:31.886" v="461" actId="5793"/>
          <ac:spMkLst>
            <pc:docMk/>
            <pc:sldMk cId="348751699" sldId="274"/>
            <ac:spMk id="3" creationId="{D0310529-C7A7-4490-AA4A-93BE0E22F115}"/>
          </ac:spMkLst>
        </pc:spChg>
        <pc:picChg chg="add">
          <ac:chgData name="Michael Owczarek" userId="d9f0c8185603d174" providerId="LiveId" clId="{B979E5DC-16C7-4287-84AC-56698D1667B0}" dt="2019-08-28T23:31:48.701" v="462"/>
          <ac:picMkLst>
            <pc:docMk/>
            <pc:sldMk cId="348751699" sldId="274"/>
            <ac:picMk id="4" creationId="{0046D63F-C50D-426F-BEEF-40EA843228E3}"/>
          </ac:picMkLst>
        </pc:picChg>
      </pc:sldChg>
    </pc:docChg>
  </pc:docChgLst>
  <pc:docChgLst>
    <pc:chgData name="Joel Morran" userId="db2ae79170559568" providerId="Windows Live" clId="Web-{22082F9D-42C5-4055-B24E-EF12A7540CB8}"/>
    <pc:docChg chg="addSld modSld sldOrd">
      <pc:chgData name="Joel Morran" userId="db2ae79170559568" providerId="Windows Live" clId="Web-{22082F9D-42C5-4055-B24E-EF12A7540CB8}" dt="2019-10-30T09:57:21.802" v="267"/>
      <pc:docMkLst>
        <pc:docMk/>
      </pc:docMkLst>
      <pc:sldChg chg="modSp">
        <pc:chgData name="Joel Morran" userId="db2ae79170559568" providerId="Windows Live" clId="Web-{22082F9D-42C5-4055-B24E-EF12A7540CB8}" dt="2019-10-30T09:46:52.813" v="33" actId="1076"/>
        <pc:sldMkLst>
          <pc:docMk/>
          <pc:sldMk cId="2921625514" sldId="260"/>
        </pc:sldMkLst>
        <pc:spChg chg="mod">
          <ac:chgData name="Joel Morran" userId="db2ae79170559568" providerId="Windows Live" clId="Web-{22082F9D-42C5-4055-B24E-EF12A7540CB8}" dt="2019-10-30T09:46:49.298" v="32" actId="1076"/>
          <ac:spMkLst>
            <pc:docMk/>
            <pc:sldMk cId="2921625514" sldId="260"/>
            <ac:spMk id="7" creationId="{4189B9E0-769C-4794-9F31-4986C4EE8F5A}"/>
          </ac:spMkLst>
        </pc:spChg>
        <pc:picChg chg="mod">
          <ac:chgData name="Joel Morran" userId="db2ae79170559568" providerId="Windows Live" clId="Web-{22082F9D-42C5-4055-B24E-EF12A7540CB8}" dt="2019-10-30T09:46:52.813" v="33" actId="1076"/>
          <ac:picMkLst>
            <pc:docMk/>
            <pc:sldMk cId="2921625514" sldId="260"/>
            <ac:picMk id="4" creationId="{CB7B1E6A-706B-4B6E-9626-5F073B5E7851}"/>
          </ac:picMkLst>
        </pc:picChg>
      </pc:sldChg>
      <pc:sldChg chg="modSp ord">
        <pc:chgData name="Joel Morran" userId="db2ae79170559568" providerId="Windows Live" clId="Web-{22082F9D-42C5-4055-B24E-EF12A7540CB8}" dt="2019-10-30T09:50:04.190" v="189"/>
        <pc:sldMkLst>
          <pc:docMk/>
          <pc:sldMk cId="2969429839" sldId="261"/>
        </pc:sldMkLst>
        <pc:spChg chg="mod">
          <ac:chgData name="Joel Morran" userId="db2ae79170559568" providerId="Windows Live" clId="Web-{22082F9D-42C5-4055-B24E-EF12A7540CB8}" dt="2019-10-30T09:49:43.190" v="187" actId="20577"/>
          <ac:spMkLst>
            <pc:docMk/>
            <pc:sldMk cId="2969429839" sldId="261"/>
            <ac:spMk id="3" creationId="{EBF21BE0-7520-4628-8783-8341BFB5AC21}"/>
          </ac:spMkLst>
        </pc:spChg>
      </pc:sldChg>
      <pc:sldChg chg="modSp ord">
        <pc:chgData name="Joel Morran" userId="db2ae79170559568" providerId="Windows Live" clId="Web-{22082F9D-42C5-4055-B24E-EF12A7540CB8}" dt="2019-10-30T09:57:21.802" v="267"/>
        <pc:sldMkLst>
          <pc:docMk/>
          <pc:sldMk cId="4061753898" sldId="278"/>
        </pc:sldMkLst>
        <pc:spChg chg="mod">
          <ac:chgData name="Joel Morran" userId="db2ae79170559568" providerId="Windows Live" clId="Web-{22082F9D-42C5-4055-B24E-EF12A7540CB8}" dt="2019-10-30T09:45:39.688" v="24" actId="20577"/>
          <ac:spMkLst>
            <pc:docMk/>
            <pc:sldMk cId="4061753898" sldId="278"/>
            <ac:spMk id="3" creationId="{4DE42F0B-6F84-42C1-8620-EB56A4804E56}"/>
          </ac:spMkLst>
        </pc:spChg>
      </pc:sldChg>
      <pc:sldChg chg="modSp">
        <pc:chgData name="Joel Morran" userId="db2ae79170559568" providerId="Windows Live" clId="Web-{22082F9D-42C5-4055-B24E-EF12A7540CB8}" dt="2019-10-30T09:47:00.923" v="35" actId="1076"/>
        <pc:sldMkLst>
          <pc:docMk/>
          <pc:sldMk cId="4181110276" sldId="280"/>
        </pc:sldMkLst>
        <pc:spChg chg="mod">
          <ac:chgData name="Joel Morran" userId="db2ae79170559568" providerId="Windows Live" clId="Web-{22082F9D-42C5-4055-B24E-EF12A7540CB8}" dt="2019-10-30T09:47:00.923" v="35" actId="1076"/>
          <ac:spMkLst>
            <pc:docMk/>
            <pc:sldMk cId="4181110276" sldId="280"/>
            <ac:spMk id="7" creationId="{17F732A0-4BA9-4F90-A450-7F6E5D3D005E}"/>
          </ac:spMkLst>
        </pc:spChg>
        <pc:picChg chg="mod">
          <ac:chgData name="Joel Morran" userId="db2ae79170559568" providerId="Windows Live" clId="Web-{22082F9D-42C5-4055-B24E-EF12A7540CB8}" dt="2019-10-30T09:46:56.813" v="34" actId="1076"/>
          <ac:picMkLst>
            <pc:docMk/>
            <pc:sldMk cId="4181110276" sldId="280"/>
            <ac:picMk id="8" creationId="{356ED1A1-5683-4791-80F9-CAD5B1079A61}"/>
          </ac:picMkLst>
        </pc:picChg>
      </pc:sldChg>
      <pc:sldChg chg="modSp">
        <pc:chgData name="Joel Morran" userId="db2ae79170559568" providerId="Windows Live" clId="Web-{22082F9D-42C5-4055-B24E-EF12A7540CB8}" dt="2019-10-30T09:51:36.565" v="255" actId="20577"/>
        <pc:sldMkLst>
          <pc:docMk/>
          <pc:sldMk cId="2747023641" sldId="283"/>
        </pc:sldMkLst>
        <pc:spChg chg="mod">
          <ac:chgData name="Joel Morran" userId="db2ae79170559568" providerId="Windows Live" clId="Web-{22082F9D-42C5-4055-B24E-EF12A7540CB8}" dt="2019-10-30T09:51:36.565" v="255" actId="20577"/>
          <ac:spMkLst>
            <pc:docMk/>
            <pc:sldMk cId="2747023641" sldId="283"/>
            <ac:spMk id="3" creationId="{88E914DE-2E4C-484E-8E51-257F67692C8E}"/>
          </ac:spMkLst>
        </pc:spChg>
      </pc:sldChg>
      <pc:sldChg chg="modSp add ord replId">
        <pc:chgData name="Joel Morran" userId="db2ae79170559568" providerId="Windows Live" clId="Web-{22082F9D-42C5-4055-B24E-EF12A7540CB8}" dt="2019-10-30T09:57:19.708" v="266"/>
        <pc:sldMkLst>
          <pc:docMk/>
          <pc:sldMk cId="1748950803" sldId="285"/>
        </pc:sldMkLst>
        <pc:spChg chg="mod">
          <ac:chgData name="Joel Morran" userId="db2ae79170559568" providerId="Windows Live" clId="Web-{22082F9D-42C5-4055-B24E-EF12A7540CB8}" dt="2019-10-30T09:44:50.281" v="6" actId="20577"/>
          <ac:spMkLst>
            <pc:docMk/>
            <pc:sldMk cId="1748950803" sldId="285"/>
            <ac:spMk id="2" creationId="{4D258B92-DAF3-441E-97BB-9685593A2197}"/>
          </ac:spMkLst>
        </pc:spChg>
        <pc:spChg chg="mod">
          <ac:chgData name="Joel Morran" userId="db2ae79170559568" providerId="Windows Live" clId="Web-{22082F9D-42C5-4055-B24E-EF12A7540CB8}" dt="2019-10-30T09:45:52.860" v="29" actId="20577"/>
          <ac:spMkLst>
            <pc:docMk/>
            <pc:sldMk cId="1748950803" sldId="285"/>
            <ac:spMk id="3" creationId="{4DE42F0B-6F84-42C1-8620-EB56A4804E56}"/>
          </ac:spMkLst>
        </pc:spChg>
      </pc:sldChg>
      <pc:sldChg chg="modSp new">
        <pc:chgData name="Joel Morran" userId="db2ae79170559568" providerId="Windows Live" clId="Web-{22082F9D-42C5-4055-B24E-EF12A7540CB8}" dt="2019-10-30T09:56:50.598" v="264" actId="20577"/>
        <pc:sldMkLst>
          <pc:docMk/>
          <pc:sldMk cId="2753542375" sldId="286"/>
        </pc:sldMkLst>
        <pc:spChg chg="mod">
          <ac:chgData name="Joel Morran" userId="db2ae79170559568" providerId="Windows Live" clId="Web-{22082F9D-42C5-4055-B24E-EF12A7540CB8}" dt="2019-10-30T09:56:50.598" v="264" actId="20577"/>
          <ac:spMkLst>
            <pc:docMk/>
            <pc:sldMk cId="2753542375" sldId="286"/>
            <ac:spMk id="2" creationId="{8B9F4744-319A-4019-9A1B-43BE1043CB07}"/>
          </ac:spMkLst>
        </pc:spChg>
      </pc:sldChg>
    </pc:docChg>
  </pc:docChgLst>
  <pc:docChgLst>
    <pc:chgData name="Michael Owczarek" userId="d9f0c8185603d174" providerId="LiveId" clId="{014BE884-636C-483C-9F95-144309A5A99B}"/>
    <pc:docChg chg="undo custSel mod addSld delSld modSld sldOrd modMainMaster">
      <pc:chgData name="Michael Owczarek" userId="d9f0c8185603d174" providerId="LiveId" clId="{014BE884-636C-483C-9F95-144309A5A99B}" dt="2019-08-28T15:54:23.753" v="1590" actId="20577"/>
      <pc:docMkLst>
        <pc:docMk/>
      </pc:docMkLst>
      <pc:sldChg chg="addSp delSp modSp modTransition">
        <pc:chgData name="Michael Owczarek" userId="d9f0c8185603d174" providerId="LiveId" clId="{014BE884-636C-483C-9F95-144309A5A99B}" dt="2019-08-28T15:46:21.280" v="1503" actId="478"/>
        <pc:sldMkLst>
          <pc:docMk/>
          <pc:sldMk cId="3212786240" sldId="256"/>
        </pc:sldMkLst>
        <pc:picChg chg="add del mod">
          <ac:chgData name="Michael Owczarek" userId="d9f0c8185603d174" providerId="LiveId" clId="{014BE884-636C-483C-9F95-144309A5A99B}" dt="2019-08-28T15:46:21.280" v="1503" actId="478"/>
          <ac:picMkLst>
            <pc:docMk/>
            <pc:sldMk cId="3212786240" sldId="256"/>
            <ac:picMk id="5" creationId="{110D8254-82CB-4860-8EFC-8E3DF190053A}"/>
          </ac:picMkLst>
        </pc:picChg>
      </pc:sldChg>
      <pc:sldChg chg="addSp delSp modSp mod modTransition setBg addCm delCm modCm">
        <pc:chgData name="Michael Owczarek" userId="d9f0c8185603d174" providerId="LiveId" clId="{014BE884-636C-483C-9F95-144309A5A99B}" dt="2019-08-28T15:52:17.335" v="1520" actId="1592"/>
        <pc:sldMkLst>
          <pc:docMk/>
          <pc:sldMk cId="795884522" sldId="257"/>
        </pc:sldMkLst>
        <pc:spChg chg="mod">
          <ac:chgData name="Michael Owczarek" userId="d9f0c8185603d174" providerId="LiveId" clId="{014BE884-636C-483C-9F95-144309A5A99B}" dt="2019-08-28T14:15:52.268" v="1042" actId="26606"/>
          <ac:spMkLst>
            <pc:docMk/>
            <pc:sldMk cId="795884522" sldId="257"/>
            <ac:spMk id="2" creationId="{7CB00D47-E0E4-48CA-9D4C-F51AD7C4CF29}"/>
          </ac:spMkLst>
        </pc:spChg>
        <pc:spChg chg="mod">
          <ac:chgData name="Michael Owczarek" userId="d9f0c8185603d174" providerId="LiveId" clId="{014BE884-636C-483C-9F95-144309A5A99B}" dt="2019-08-28T14:16:11.970" v="1047" actId="20577"/>
          <ac:spMkLst>
            <pc:docMk/>
            <pc:sldMk cId="795884522" sldId="257"/>
            <ac:spMk id="3" creationId="{AEE8E512-0BB5-47F7-B892-DDCA71A379B0}"/>
          </ac:spMkLst>
        </pc:spChg>
        <pc:spChg chg="add del">
          <ac:chgData name="Michael Owczarek" userId="d9f0c8185603d174" providerId="LiveId" clId="{014BE884-636C-483C-9F95-144309A5A99B}" dt="2019-08-28T14:15:52.268" v="1042" actId="26606"/>
          <ac:spMkLst>
            <pc:docMk/>
            <pc:sldMk cId="795884522" sldId="257"/>
            <ac:spMk id="71" creationId="{8DCA3673-CDE4-40C5-9FA8-F89874CFBA73}"/>
          </ac:spMkLst>
        </pc:spChg>
        <pc:spChg chg="add del">
          <ac:chgData name="Michael Owczarek" userId="d9f0c8185603d174" providerId="LiveId" clId="{014BE884-636C-483C-9F95-144309A5A99B}" dt="2019-08-28T14:15:52.268" v="1042" actId="26606"/>
          <ac:spMkLst>
            <pc:docMk/>
            <pc:sldMk cId="795884522" sldId="257"/>
            <ac:spMk id="75" creationId="{0FFFD040-32A9-4D2B-86CA-599D030A4161}"/>
          </ac:spMkLst>
        </pc:spChg>
        <pc:spChg chg="add del">
          <ac:chgData name="Michael Owczarek" userId="d9f0c8185603d174" providerId="LiveId" clId="{014BE884-636C-483C-9F95-144309A5A99B}" dt="2019-08-28T14:15:52.268" v="1042" actId="26606"/>
          <ac:spMkLst>
            <pc:docMk/>
            <pc:sldMk cId="795884522" sldId="257"/>
            <ac:spMk id="77" creationId="{863205CA-B7FF-4C25-A4C8-3BBBCE19D950}"/>
          </ac:spMkLst>
        </pc:spChg>
        <pc:picChg chg="add del">
          <ac:chgData name="Michael Owczarek" userId="d9f0c8185603d174" providerId="LiveId" clId="{014BE884-636C-483C-9F95-144309A5A99B}" dt="2019-08-28T14:15:52.268" v="1042" actId="26606"/>
          <ac:picMkLst>
            <pc:docMk/>
            <pc:sldMk cId="795884522" sldId="257"/>
            <ac:picMk id="73" creationId="{95756E8F-499C-4533-BBE8-309C3E8D985C}"/>
          </ac:picMkLst>
        </pc:picChg>
        <pc:picChg chg="add del">
          <ac:chgData name="Michael Owczarek" userId="d9f0c8185603d174" providerId="LiveId" clId="{014BE884-636C-483C-9F95-144309A5A99B}" dt="2019-08-28T14:15:52.268" v="1042" actId="26606"/>
          <ac:picMkLst>
            <pc:docMk/>
            <pc:sldMk cId="795884522" sldId="257"/>
            <ac:picMk id="79" creationId="{306E3F32-3C1A-4B6E-AF26-8A15A788560F}"/>
          </ac:picMkLst>
        </pc:picChg>
        <pc:picChg chg="add mod">
          <ac:chgData name="Michael Owczarek" userId="d9f0c8185603d174" providerId="LiveId" clId="{014BE884-636C-483C-9F95-144309A5A99B}" dt="2019-08-28T14:16:16.518" v="1048" actId="1076"/>
          <ac:picMkLst>
            <pc:docMk/>
            <pc:sldMk cId="795884522" sldId="257"/>
            <ac:picMk id="2050" creationId="{0AD0D1B3-BF2F-4982-8E97-562F5F32664E}"/>
          </ac:picMkLst>
        </pc:picChg>
      </pc:sldChg>
      <pc:sldChg chg="addSp delSp modSp mod ord modTransition setBg addCm delCm modCm modNotesTx">
        <pc:chgData name="Michael Owczarek" userId="d9f0c8185603d174" providerId="LiveId" clId="{014BE884-636C-483C-9F95-144309A5A99B}" dt="2019-08-28T15:52:41.416" v="1557" actId="20577"/>
        <pc:sldMkLst>
          <pc:docMk/>
          <pc:sldMk cId="2969429839" sldId="261"/>
        </pc:sldMkLst>
        <pc:spChg chg="mod">
          <ac:chgData name="Michael Owczarek" userId="d9f0c8185603d174" providerId="LiveId" clId="{014BE884-636C-483C-9F95-144309A5A99B}" dt="2019-08-28T14:45:13.177" v="1135" actId="26606"/>
          <ac:spMkLst>
            <pc:docMk/>
            <pc:sldMk cId="2969429839" sldId="261"/>
            <ac:spMk id="2" creationId="{EED8D9C4-DFB2-4C46-897B-A2636485A0D6}"/>
          </ac:spMkLst>
        </pc:spChg>
        <pc:spChg chg="mod">
          <ac:chgData name="Michael Owczarek" userId="d9f0c8185603d174" providerId="LiveId" clId="{014BE884-636C-483C-9F95-144309A5A99B}" dt="2019-08-28T14:45:13.177" v="1135" actId="26606"/>
          <ac:spMkLst>
            <pc:docMk/>
            <pc:sldMk cId="2969429839" sldId="261"/>
            <ac:spMk id="3" creationId="{EBF21BE0-7520-4628-8783-8341BFB5AC21}"/>
          </ac:spMkLst>
        </pc:spChg>
        <pc:spChg chg="add del">
          <ac:chgData name="Michael Owczarek" userId="d9f0c8185603d174" providerId="LiveId" clId="{014BE884-636C-483C-9F95-144309A5A99B}" dt="2019-08-28T14:45:13.177" v="1135" actId="26606"/>
          <ac:spMkLst>
            <pc:docMk/>
            <pc:sldMk cId="2969429839" sldId="261"/>
            <ac:spMk id="71" creationId="{3E65D7FA-E76C-4BC3-A429-CF64BC367B49}"/>
          </ac:spMkLst>
        </pc:spChg>
        <pc:spChg chg="add del">
          <ac:chgData name="Michael Owczarek" userId="d9f0c8185603d174" providerId="LiveId" clId="{014BE884-636C-483C-9F95-144309A5A99B}" dt="2019-08-28T14:45:13.177" v="1135" actId="26606"/>
          <ac:spMkLst>
            <pc:docMk/>
            <pc:sldMk cId="2969429839" sldId="261"/>
            <ac:spMk id="73" creationId="{6A5D59EF-03D3-4163-B6D4-53D9794E64FA}"/>
          </ac:spMkLst>
        </pc:spChg>
        <pc:spChg chg="add del">
          <ac:chgData name="Michael Owczarek" userId="d9f0c8185603d174" providerId="LiveId" clId="{014BE884-636C-483C-9F95-144309A5A99B}" dt="2019-08-28T14:45:13.177" v="1135" actId="26606"/>
          <ac:spMkLst>
            <pc:docMk/>
            <pc:sldMk cId="2969429839" sldId="261"/>
            <ac:spMk id="77" creationId="{F17C02A3-BE2B-433D-BD66-594309B83078}"/>
          </ac:spMkLst>
        </pc:spChg>
        <pc:spChg chg="add del">
          <ac:chgData name="Michael Owczarek" userId="d9f0c8185603d174" providerId="LiveId" clId="{014BE884-636C-483C-9F95-144309A5A99B}" dt="2019-08-28T14:45:13.177" v="1135" actId="26606"/>
          <ac:spMkLst>
            <pc:docMk/>
            <pc:sldMk cId="2969429839" sldId="261"/>
            <ac:spMk id="81" creationId="{E9294641-47B5-4630-8E7D-094CDF5638D7}"/>
          </ac:spMkLst>
        </pc:spChg>
        <pc:picChg chg="add del">
          <ac:chgData name="Michael Owczarek" userId="d9f0c8185603d174" providerId="LiveId" clId="{014BE884-636C-483C-9F95-144309A5A99B}" dt="2019-08-28T14:45:13.177" v="1135" actId="26606"/>
          <ac:picMkLst>
            <pc:docMk/>
            <pc:sldMk cId="2969429839" sldId="261"/>
            <ac:picMk id="75" creationId="{380EB636-0E64-447B-A436-048680F7A7F8}"/>
          </ac:picMkLst>
        </pc:picChg>
        <pc:picChg chg="add del">
          <ac:chgData name="Michael Owczarek" userId="d9f0c8185603d174" providerId="LiveId" clId="{014BE884-636C-483C-9F95-144309A5A99B}" dt="2019-08-28T14:45:13.177" v="1135" actId="26606"/>
          <ac:picMkLst>
            <pc:docMk/>
            <pc:sldMk cId="2969429839" sldId="261"/>
            <ac:picMk id="79" creationId="{708FE891-AFAF-4FF5-8C1D-137322CDFCCF}"/>
          </ac:picMkLst>
        </pc:picChg>
        <pc:picChg chg="add mod ord">
          <ac:chgData name="Michael Owczarek" userId="d9f0c8185603d174" providerId="LiveId" clId="{014BE884-636C-483C-9F95-144309A5A99B}" dt="2019-08-28T14:45:13.177" v="1135" actId="26606"/>
          <ac:picMkLst>
            <pc:docMk/>
            <pc:sldMk cId="2969429839" sldId="261"/>
            <ac:picMk id="3074" creationId="{729800AF-2F3B-4613-A56E-D6262A239A0A}"/>
          </ac:picMkLst>
        </pc:picChg>
      </pc:sldChg>
      <pc:sldChg chg="addSp delSp modSp modTransition addCm modCm modNotesTx">
        <pc:chgData name="Michael Owczarek" userId="d9f0c8185603d174" providerId="LiveId" clId="{014BE884-636C-483C-9F95-144309A5A99B}" dt="2019-08-28T15:53:56.168" v="1578" actId="20577"/>
        <pc:sldMkLst>
          <pc:docMk/>
          <pc:sldMk cId="884781724" sldId="262"/>
        </pc:sldMkLst>
        <pc:spChg chg="del">
          <ac:chgData name="Michael Owczarek" userId="d9f0c8185603d174" providerId="LiveId" clId="{014BE884-636C-483C-9F95-144309A5A99B}" dt="2019-08-28T15:27:01.430" v="1494" actId="478"/>
          <ac:spMkLst>
            <pc:docMk/>
            <pc:sldMk cId="884781724" sldId="262"/>
            <ac:spMk id="3" creationId="{0A289D43-7F64-451D-92D3-C8794E61F18D}"/>
          </ac:spMkLst>
        </pc:spChg>
        <pc:picChg chg="add mod">
          <ac:chgData name="Michael Owczarek" userId="d9f0c8185603d174" providerId="LiveId" clId="{014BE884-636C-483C-9F95-144309A5A99B}" dt="2019-08-28T15:27:07.134" v="1497" actId="1076"/>
          <ac:picMkLst>
            <pc:docMk/>
            <pc:sldMk cId="884781724" sldId="262"/>
            <ac:picMk id="4" creationId="{ABD9C4B5-FF76-4510-8A58-6E508017D82F}"/>
          </ac:picMkLst>
        </pc:picChg>
      </pc:sldChg>
      <pc:sldChg chg="modSp ord modTransition addCm delCm modCm">
        <pc:chgData name="Michael Owczarek" userId="d9f0c8185603d174" providerId="LiveId" clId="{014BE884-636C-483C-9F95-144309A5A99B}" dt="2019-08-28T15:53:39.921" v="1573" actId="1592"/>
        <pc:sldMkLst>
          <pc:docMk/>
          <pc:sldMk cId="463074587" sldId="264"/>
        </pc:sldMkLst>
        <pc:spChg chg="mod">
          <ac:chgData name="Michael Owczarek" userId="d9f0c8185603d174" providerId="LiveId" clId="{014BE884-636C-483C-9F95-144309A5A99B}" dt="2019-08-28T15:01:42.203" v="1488" actId="20577"/>
          <ac:spMkLst>
            <pc:docMk/>
            <pc:sldMk cId="463074587" sldId="264"/>
            <ac:spMk id="3" creationId="{DFDCA02E-5B52-4290-9674-166D93DFE9A4}"/>
          </ac:spMkLst>
        </pc:spChg>
      </pc:sldChg>
      <pc:sldChg chg="modSp modTransition addCm delCm modCm">
        <pc:chgData name="Michael Owczarek" userId="d9f0c8185603d174" providerId="LiveId" clId="{014BE884-636C-483C-9F95-144309A5A99B}" dt="2019-08-28T15:53:34.692" v="1572" actId="1592"/>
        <pc:sldMkLst>
          <pc:docMk/>
          <pc:sldMk cId="269545237" sldId="265"/>
        </pc:sldMkLst>
        <pc:spChg chg="mod">
          <ac:chgData name="Michael Owczarek" userId="d9f0c8185603d174" providerId="LiveId" clId="{014BE884-636C-483C-9F95-144309A5A99B}" dt="2019-08-28T14:13:00.972" v="1023" actId="20577"/>
          <ac:spMkLst>
            <pc:docMk/>
            <pc:sldMk cId="269545237" sldId="265"/>
            <ac:spMk id="3" creationId="{5F7DAAB5-5CA1-42BC-A882-174452849530}"/>
          </ac:spMkLst>
        </pc:spChg>
      </pc:sldChg>
      <pc:sldChg chg="addSp delSp modSp mod modTransition setBg">
        <pc:chgData name="Michael Owczarek" userId="d9f0c8185603d174" providerId="LiveId" clId="{014BE884-636C-483C-9F95-144309A5A99B}" dt="2019-08-28T13:49:14.104" v="594" actId="1076"/>
        <pc:sldMkLst>
          <pc:docMk/>
          <pc:sldMk cId="1976353604" sldId="266"/>
        </pc:sldMkLst>
        <pc:spChg chg="mod">
          <ac:chgData name="Michael Owczarek" userId="d9f0c8185603d174" providerId="LiveId" clId="{014BE884-636C-483C-9F95-144309A5A99B}" dt="2019-08-28T13:48:56.219" v="592" actId="26606"/>
          <ac:spMkLst>
            <pc:docMk/>
            <pc:sldMk cId="1976353604" sldId="266"/>
            <ac:spMk id="2" creationId="{2D8E31E8-21F7-4F11-A695-668B3FCC535F}"/>
          </ac:spMkLst>
        </pc:spChg>
        <pc:spChg chg="del">
          <ac:chgData name="Michael Owczarek" userId="d9f0c8185603d174" providerId="LiveId" clId="{014BE884-636C-483C-9F95-144309A5A99B}" dt="2019-08-28T11:28:31.233" v="289" actId="478"/>
          <ac:spMkLst>
            <pc:docMk/>
            <pc:sldMk cId="1976353604" sldId="266"/>
            <ac:spMk id="3" creationId="{D4F91677-3EC1-4BC0-BC18-34F47099D0B8}"/>
          </ac:spMkLst>
        </pc:spChg>
        <pc:spChg chg="add del mod">
          <ac:chgData name="Michael Owczarek" userId="d9f0c8185603d174" providerId="LiveId" clId="{014BE884-636C-483C-9F95-144309A5A99B}" dt="2019-08-28T11:29:42.158" v="296" actId="478"/>
          <ac:spMkLst>
            <pc:docMk/>
            <pc:sldMk cId="1976353604" sldId="266"/>
            <ac:spMk id="6" creationId="{8BD5BE3E-3673-4442-8F09-1F1864C49917}"/>
          </ac:spMkLst>
        </pc:spChg>
        <pc:spChg chg="add">
          <ac:chgData name="Michael Owczarek" userId="d9f0c8185603d174" providerId="LiveId" clId="{014BE884-636C-483C-9F95-144309A5A99B}" dt="2019-08-28T13:48:56.219" v="592" actId="26606"/>
          <ac:spMkLst>
            <pc:docMk/>
            <pc:sldMk cId="1976353604" sldId="266"/>
            <ac:spMk id="77" creationId="{6A23D1B2-B408-4913-9A1D-051C9DB38D55}"/>
          </ac:spMkLst>
        </pc:spChg>
        <pc:spChg chg="add">
          <ac:chgData name="Michael Owczarek" userId="d9f0c8185603d174" providerId="LiveId" clId="{014BE884-636C-483C-9F95-144309A5A99B}" dt="2019-08-28T13:48:56.219" v="592" actId="26606"/>
          <ac:spMkLst>
            <pc:docMk/>
            <pc:sldMk cId="1976353604" sldId="266"/>
            <ac:spMk id="79" creationId="{0189E329-C38B-4230-A181-B6B8BB9E1430}"/>
          </ac:spMkLst>
        </pc:spChg>
        <pc:spChg chg="add">
          <ac:chgData name="Michael Owczarek" userId="d9f0c8185603d174" providerId="LiveId" clId="{014BE884-636C-483C-9F95-144309A5A99B}" dt="2019-08-28T13:48:56.219" v="592" actId="26606"/>
          <ac:spMkLst>
            <pc:docMk/>
            <pc:sldMk cId="1976353604" sldId="266"/>
            <ac:spMk id="81" creationId="{D77D54DE-D35C-41CF-B0BE-209030A71DB1}"/>
          </ac:spMkLst>
        </pc:spChg>
        <pc:spChg chg="add">
          <ac:chgData name="Michael Owczarek" userId="d9f0c8185603d174" providerId="LiveId" clId="{014BE884-636C-483C-9F95-144309A5A99B}" dt="2019-08-28T13:48:56.219" v="592" actId="26606"/>
          <ac:spMkLst>
            <pc:docMk/>
            <pc:sldMk cId="1976353604" sldId="266"/>
            <ac:spMk id="85" creationId="{7F1DCE60-EE3E-40AD-A094-D46BBD7D912A}"/>
          </ac:spMkLst>
        </pc:spChg>
        <pc:spChg chg="add">
          <ac:chgData name="Michael Owczarek" userId="d9f0c8185603d174" providerId="LiveId" clId="{014BE884-636C-483C-9F95-144309A5A99B}" dt="2019-08-28T13:48:56.219" v="592" actId="26606"/>
          <ac:spMkLst>
            <pc:docMk/>
            <pc:sldMk cId="1976353604" sldId="266"/>
            <ac:spMk id="89" creationId="{85AB53B8-E9E6-4D13-AEB2-716CF5D06CDC}"/>
          </ac:spMkLst>
        </pc:spChg>
        <pc:picChg chg="add del mod">
          <ac:chgData name="Michael Owczarek" userId="d9f0c8185603d174" providerId="LiveId" clId="{014BE884-636C-483C-9F95-144309A5A99B}" dt="2019-08-28T11:29:42.158" v="296" actId="478"/>
          <ac:picMkLst>
            <pc:docMk/>
            <pc:sldMk cId="1976353604" sldId="266"/>
            <ac:picMk id="5" creationId="{A75D85F5-9817-4103-A9CE-F53F24A3D7BF}"/>
          </ac:picMkLst>
        </pc:picChg>
        <pc:picChg chg="add">
          <ac:chgData name="Michael Owczarek" userId="d9f0c8185603d174" providerId="LiveId" clId="{014BE884-636C-483C-9F95-144309A5A99B}" dt="2019-08-28T13:48:56.219" v="592" actId="26606"/>
          <ac:picMkLst>
            <pc:docMk/>
            <pc:sldMk cId="1976353604" sldId="266"/>
            <ac:picMk id="71" creationId="{9B9C2B48-3899-4B1D-B526-C35DFD16BC01}"/>
          </ac:picMkLst>
        </pc:picChg>
        <pc:picChg chg="add">
          <ac:chgData name="Michael Owczarek" userId="d9f0c8185603d174" providerId="LiveId" clId="{014BE884-636C-483C-9F95-144309A5A99B}" dt="2019-08-28T13:48:56.219" v="592" actId="26606"/>
          <ac:picMkLst>
            <pc:docMk/>
            <pc:sldMk cId="1976353604" sldId="266"/>
            <ac:picMk id="73" creationId="{1A89A43D-53DA-411B-94AD-DEEF9B654AF3}"/>
          </ac:picMkLst>
        </pc:picChg>
        <pc:picChg chg="add">
          <ac:chgData name="Michael Owczarek" userId="d9f0c8185603d174" providerId="LiveId" clId="{014BE884-636C-483C-9F95-144309A5A99B}" dt="2019-08-28T13:48:56.219" v="592" actId="26606"/>
          <ac:picMkLst>
            <pc:docMk/>
            <pc:sldMk cId="1976353604" sldId="266"/>
            <ac:picMk id="75" creationId="{5D844A84-2EA4-4FF5-83FD-E14C9E8D7226}"/>
          </ac:picMkLst>
        </pc:picChg>
        <pc:picChg chg="add">
          <ac:chgData name="Michael Owczarek" userId="d9f0c8185603d174" providerId="LiveId" clId="{014BE884-636C-483C-9F95-144309A5A99B}" dt="2019-08-28T13:48:56.219" v="592" actId="26606"/>
          <ac:picMkLst>
            <pc:docMk/>
            <pc:sldMk cId="1976353604" sldId="266"/>
            <ac:picMk id="83" creationId="{C1BE412D-E43A-40F7-9D40-9A608E43CD4A}"/>
          </ac:picMkLst>
        </pc:picChg>
        <pc:picChg chg="add">
          <ac:chgData name="Michael Owczarek" userId="d9f0c8185603d174" providerId="LiveId" clId="{014BE884-636C-483C-9F95-144309A5A99B}" dt="2019-08-28T13:48:56.219" v="592" actId="26606"/>
          <ac:picMkLst>
            <pc:docMk/>
            <pc:sldMk cId="1976353604" sldId="266"/>
            <ac:picMk id="87" creationId="{0FD92A14-1D99-4216-ACAD-12048C4DF9B0}"/>
          </ac:picMkLst>
        </pc:picChg>
        <pc:picChg chg="add mod">
          <ac:chgData name="Michael Owczarek" userId="d9f0c8185603d174" providerId="LiveId" clId="{014BE884-636C-483C-9F95-144309A5A99B}" dt="2019-08-28T13:49:14.104" v="594" actId="1076"/>
          <ac:picMkLst>
            <pc:docMk/>
            <pc:sldMk cId="1976353604" sldId="266"/>
            <ac:picMk id="1026" creationId="{E3C7E766-7B02-4E84-BCDA-C194FB726F82}"/>
          </ac:picMkLst>
        </pc:picChg>
      </pc:sldChg>
      <pc:sldChg chg="addSp delSp modSp ord modTransition addCm modCm modNotesTx">
        <pc:chgData name="Michael Owczarek" userId="d9f0c8185603d174" providerId="LiveId" clId="{014BE884-636C-483C-9F95-144309A5A99B}" dt="2019-08-28T15:53:14.665" v="1567" actId="20577"/>
        <pc:sldMkLst>
          <pc:docMk/>
          <pc:sldMk cId="4190532423" sldId="268"/>
        </pc:sldMkLst>
        <pc:spChg chg="del">
          <ac:chgData name="Michael Owczarek" userId="d9f0c8185603d174" providerId="LiveId" clId="{014BE884-636C-483C-9F95-144309A5A99B}" dt="2019-08-28T12:00:34.678" v="312" actId="478"/>
          <ac:spMkLst>
            <pc:docMk/>
            <pc:sldMk cId="4190532423" sldId="268"/>
            <ac:spMk id="3" creationId="{2D39D804-BE70-4ADF-817E-C4B381CF492B}"/>
          </ac:spMkLst>
        </pc:spChg>
        <pc:picChg chg="add mod">
          <ac:chgData name="Michael Owczarek" userId="d9f0c8185603d174" providerId="LiveId" clId="{014BE884-636C-483C-9F95-144309A5A99B}" dt="2019-08-28T12:00:47.151" v="313" actId="1076"/>
          <ac:picMkLst>
            <pc:docMk/>
            <pc:sldMk cId="4190532423" sldId="268"/>
            <ac:picMk id="4" creationId="{040CD4E7-AA3C-429A-8D3D-5B1C80CB18E2}"/>
          </ac:picMkLst>
        </pc:picChg>
      </pc:sldChg>
      <pc:sldChg chg="addSp delSp modSp add ord modTransition modNotesTx">
        <pc:chgData name="Michael Owczarek" userId="d9f0c8185603d174" providerId="LiveId" clId="{014BE884-636C-483C-9F95-144309A5A99B}" dt="2019-08-28T15:54:06.042" v="1582" actId="20577"/>
        <pc:sldMkLst>
          <pc:docMk/>
          <pc:sldMk cId="109161304" sldId="269"/>
        </pc:sldMkLst>
        <pc:spChg chg="mod">
          <ac:chgData name="Michael Owczarek" userId="d9f0c8185603d174" providerId="LiveId" clId="{014BE884-636C-483C-9F95-144309A5A99B}" dt="2019-08-28T13:46:21.961" v="559"/>
          <ac:spMkLst>
            <pc:docMk/>
            <pc:sldMk cId="109161304" sldId="269"/>
            <ac:spMk id="2" creationId="{E968E7C1-78AB-46A4-8948-9AC4254AFF7E}"/>
          </ac:spMkLst>
        </pc:spChg>
        <pc:spChg chg="del">
          <ac:chgData name="Michael Owczarek" userId="d9f0c8185603d174" providerId="LiveId" clId="{014BE884-636C-483C-9F95-144309A5A99B}" dt="2019-08-28T13:46:05.834" v="557" actId="478"/>
          <ac:spMkLst>
            <pc:docMk/>
            <pc:sldMk cId="109161304" sldId="269"/>
            <ac:spMk id="3" creationId="{3974633C-339A-4229-AE76-B0DAC605F296}"/>
          </ac:spMkLst>
        </pc:spChg>
        <pc:spChg chg="add del mod">
          <ac:chgData name="Michael Owczarek" userId="d9f0c8185603d174" providerId="LiveId" clId="{014BE884-636C-483C-9F95-144309A5A99B}" dt="2019-08-28T13:47:11.326" v="579"/>
          <ac:spMkLst>
            <pc:docMk/>
            <pc:sldMk cId="109161304" sldId="269"/>
            <ac:spMk id="5" creationId="{4E2BB3A3-06E3-4DB2-B0F6-B103956F49EA}"/>
          </ac:spMkLst>
        </pc:spChg>
        <pc:spChg chg="add del mod">
          <ac:chgData name="Michael Owczarek" userId="d9f0c8185603d174" providerId="LiveId" clId="{014BE884-636C-483C-9F95-144309A5A99B}" dt="2019-08-28T13:47:47.711" v="585"/>
          <ac:spMkLst>
            <pc:docMk/>
            <pc:sldMk cId="109161304" sldId="269"/>
            <ac:spMk id="6" creationId="{75BA3736-2DF7-48B2-B7DF-14B479F30CBF}"/>
          </ac:spMkLst>
        </pc:spChg>
        <pc:spChg chg="add del mod">
          <ac:chgData name="Michael Owczarek" userId="d9f0c8185603d174" providerId="LiveId" clId="{014BE884-636C-483C-9F95-144309A5A99B}" dt="2019-08-28T13:47:47.712" v="587"/>
          <ac:spMkLst>
            <pc:docMk/>
            <pc:sldMk cId="109161304" sldId="269"/>
            <ac:spMk id="7" creationId="{FA681150-96EF-408E-ACF4-7F22BE742648}"/>
          </ac:spMkLst>
        </pc:spChg>
        <pc:picChg chg="add mod">
          <ac:chgData name="Michael Owczarek" userId="d9f0c8185603d174" providerId="LiveId" clId="{014BE884-636C-483C-9F95-144309A5A99B}" dt="2019-08-28T15:01:51.934" v="1489" actId="1076"/>
          <ac:picMkLst>
            <pc:docMk/>
            <pc:sldMk cId="109161304" sldId="269"/>
            <ac:picMk id="4" creationId="{9EDC5F02-6410-45E0-8338-D83333D357BE}"/>
          </ac:picMkLst>
        </pc:picChg>
      </pc:sldChg>
      <pc:sldChg chg="addSp modSp add ord modTransition modNotesTx">
        <pc:chgData name="Michael Owczarek" userId="d9f0c8185603d174" providerId="LiveId" clId="{014BE884-636C-483C-9F95-144309A5A99B}" dt="2019-08-28T15:54:23.753" v="1590" actId="20577"/>
        <pc:sldMkLst>
          <pc:docMk/>
          <pc:sldMk cId="3296209335" sldId="272"/>
        </pc:sldMkLst>
        <pc:spChg chg="mod">
          <ac:chgData name="Michael Owczarek" userId="d9f0c8185603d174" providerId="LiveId" clId="{014BE884-636C-483C-9F95-144309A5A99B}" dt="2019-08-28T14:53:40.705" v="1157" actId="20577"/>
          <ac:spMkLst>
            <pc:docMk/>
            <pc:sldMk cId="3296209335" sldId="272"/>
            <ac:spMk id="2" creationId="{491A73BE-D441-412A-B7E9-33C1C41AAC8B}"/>
          </ac:spMkLst>
        </pc:spChg>
        <pc:spChg chg="mod">
          <ac:chgData name="Michael Owczarek" userId="d9f0c8185603d174" providerId="LiveId" clId="{014BE884-636C-483C-9F95-144309A5A99B}" dt="2019-08-28T14:59:01.903" v="1444" actId="20577"/>
          <ac:spMkLst>
            <pc:docMk/>
            <pc:sldMk cId="3296209335" sldId="272"/>
            <ac:spMk id="3" creationId="{EB609DF6-8A63-4073-B739-65E7C0832C6D}"/>
          </ac:spMkLst>
        </pc:spChg>
        <pc:picChg chg="add mod">
          <ac:chgData name="Michael Owczarek" userId="d9f0c8185603d174" providerId="LiveId" clId="{014BE884-636C-483C-9F95-144309A5A99B}" dt="2019-08-28T14:57:53.286" v="1353" actId="1076"/>
          <ac:picMkLst>
            <pc:docMk/>
            <pc:sldMk cId="3296209335" sldId="272"/>
            <ac:picMk id="4" creationId="{AA54D746-AA63-421C-B139-DC4A82DEE365}"/>
          </ac:picMkLst>
        </pc:picChg>
      </pc:sldChg>
      <pc:sldMasterChg chg="modSldLayout">
        <pc:chgData name="Michael Owczarek" userId="d9f0c8185603d174" providerId="LiveId" clId="{014BE884-636C-483C-9F95-144309A5A99B}" dt="2019-08-28T15:48:04.495" v="1515" actId="1035"/>
        <pc:sldMasterMkLst>
          <pc:docMk/>
          <pc:sldMasterMk cId="1909418016" sldId="2147483851"/>
        </pc:sldMasterMkLst>
        <pc:sldLayoutChg chg="addSp modSp">
          <pc:chgData name="Michael Owczarek" userId="d9f0c8185603d174" providerId="LiveId" clId="{014BE884-636C-483C-9F95-144309A5A99B}" dt="2019-08-28T15:48:04.495" v="1515" actId="1035"/>
          <pc:sldLayoutMkLst>
            <pc:docMk/>
            <pc:sldMasterMk cId="1909418016" sldId="2147483851"/>
            <pc:sldLayoutMk cId="3114527552" sldId="2147483852"/>
          </pc:sldLayoutMkLst>
          <pc:picChg chg="add mod">
            <ac:chgData name="Michael Owczarek" userId="d9f0c8185603d174" providerId="LiveId" clId="{014BE884-636C-483C-9F95-144309A5A99B}" dt="2019-08-28T15:48:04.495" v="1515" actId="1035"/>
            <ac:picMkLst>
              <pc:docMk/>
              <pc:sldMasterMk cId="1909418016" sldId="2147483851"/>
              <pc:sldLayoutMk cId="3114527552" sldId="2147483852"/>
              <ac:picMk id="12" creationId="{0DC2F1E8-95C5-4B3C-91E0-AD67B83AA4D4}"/>
            </ac:picMkLst>
          </pc:picChg>
        </pc:sldLayoutChg>
        <pc:sldLayoutChg chg="addSp modSp">
          <pc:chgData name="Michael Owczarek" userId="d9f0c8185603d174" providerId="LiveId" clId="{014BE884-636C-483C-9F95-144309A5A99B}" dt="2019-08-28T15:47:46.485" v="1512" actId="1076"/>
          <pc:sldLayoutMkLst>
            <pc:docMk/>
            <pc:sldMasterMk cId="1909418016" sldId="2147483851"/>
            <pc:sldLayoutMk cId="496475968" sldId="2147483853"/>
          </pc:sldLayoutMkLst>
          <pc:picChg chg="add mod">
            <ac:chgData name="Michael Owczarek" userId="d9f0c8185603d174" providerId="LiveId" clId="{014BE884-636C-483C-9F95-144309A5A99B}" dt="2019-08-28T15:47:46.485" v="1512" actId="1076"/>
            <ac:picMkLst>
              <pc:docMk/>
              <pc:sldMasterMk cId="1909418016" sldId="2147483851"/>
              <pc:sldLayoutMk cId="496475968" sldId="2147483853"/>
              <ac:picMk id="8" creationId="{4E353592-0C3D-4848-B349-4F9A42BF92C3}"/>
            </ac:picMkLst>
          </pc:picChg>
        </pc:sldLayoutChg>
      </pc:sldMasterChg>
    </pc:docChg>
  </pc:docChgLst>
  <pc:docChgLst>
    <pc:chgData name="Guest User" providerId="Windows Live" clId="Web-{A506F872-1D3A-44B3-971E-72C7BA857EA8}"/>
    <pc:docChg chg="addSld delSld modSld">
      <pc:chgData name="Guest User" userId="" providerId="Windows Live" clId="Web-{A506F872-1D3A-44B3-971E-72C7BA857EA8}" dt="2019-08-28T23:23:31.028" v="80" actId="20577"/>
      <pc:docMkLst>
        <pc:docMk/>
      </pc:docMkLst>
      <pc:sldChg chg="modSp">
        <pc:chgData name="Guest User" userId="" providerId="Windows Live" clId="Web-{A506F872-1D3A-44B3-971E-72C7BA857EA8}" dt="2019-08-28T23:23:24.715" v="67" actId="20577"/>
        <pc:sldMkLst>
          <pc:docMk/>
          <pc:sldMk cId="4190532423" sldId="268"/>
        </pc:sldMkLst>
        <pc:spChg chg="mod">
          <ac:chgData name="Guest User" userId="" providerId="Windows Live" clId="Web-{A506F872-1D3A-44B3-971E-72C7BA857EA8}" dt="2019-08-28T23:23:24.715" v="67" actId="20577"/>
          <ac:spMkLst>
            <pc:docMk/>
            <pc:sldMk cId="4190532423" sldId="268"/>
            <ac:spMk id="2" creationId="{3C1154FE-B3DF-4788-B707-1F5EB88BF428}"/>
          </ac:spMkLst>
        </pc:spChg>
      </pc:sldChg>
      <pc:sldChg chg="modNotes">
        <pc:chgData name="Guest User" userId="" providerId="Windows Live" clId="Web-{A506F872-1D3A-44B3-971E-72C7BA857EA8}" dt="2019-08-28T23:19:54.313" v="31"/>
        <pc:sldMkLst>
          <pc:docMk/>
          <pc:sldMk cId="109161304" sldId="269"/>
        </pc:sldMkLst>
      </pc:sldChg>
      <pc:sldChg chg="modSp">
        <pc:chgData name="Guest User" userId="" providerId="Windows Live" clId="Web-{A506F872-1D3A-44B3-971E-72C7BA857EA8}" dt="2019-08-28T23:23:15.855" v="54" actId="20577"/>
        <pc:sldMkLst>
          <pc:docMk/>
          <pc:sldMk cId="3296209335" sldId="272"/>
        </pc:sldMkLst>
        <pc:spChg chg="mod">
          <ac:chgData name="Guest User" userId="" providerId="Windows Live" clId="Web-{A506F872-1D3A-44B3-971E-72C7BA857EA8}" dt="2019-08-28T23:23:15.855" v="54" actId="20577"/>
          <ac:spMkLst>
            <pc:docMk/>
            <pc:sldMk cId="3296209335" sldId="272"/>
            <ac:spMk id="2" creationId="{491A73BE-D441-412A-B7E9-33C1C41AAC8B}"/>
          </ac:spMkLst>
        </pc:spChg>
      </pc:sldChg>
    </pc:docChg>
  </pc:docChgLst>
  <pc:docChgLst>
    <pc:chgData name="Guest User" providerId="Windows Live" clId="Web-{AF23ADBA-27A1-47FA-9577-1792FA38177F}"/>
    <pc:docChg chg="addSld modSld sldOrd">
      <pc:chgData name="Guest User" userId="" providerId="Windows Live" clId="Web-{AF23ADBA-27A1-47FA-9577-1792FA38177F}" dt="2019-10-31T01:51:40.573" v="29" actId="14100"/>
      <pc:docMkLst>
        <pc:docMk/>
      </pc:docMkLst>
      <pc:sldChg chg="ord">
        <pc:chgData name="Guest User" userId="" providerId="Windows Live" clId="Web-{AF23ADBA-27A1-47FA-9577-1792FA38177F}" dt="2019-10-31T01:16:09.911" v="0"/>
        <pc:sldMkLst>
          <pc:docMk/>
          <pc:sldMk cId="4061753898" sldId="278"/>
        </pc:sldMkLst>
      </pc:sldChg>
      <pc:sldChg chg="addSp delSp">
        <pc:chgData name="Guest User" userId="" providerId="Windows Live" clId="Web-{AF23ADBA-27A1-47FA-9577-1792FA38177F}" dt="2019-10-31T01:16:31.662" v="2"/>
        <pc:sldMkLst>
          <pc:docMk/>
          <pc:sldMk cId="418460269" sldId="291"/>
        </pc:sldMkLst>
        <pc:spChg chg="del">
          <ac:chgData name="Guest User" userId="" providerId="Windows Live" clId="Web-{AF23ADBA-27A1-47FA-9577-1792FA38177F}" dt="2019-10-31T01:16:30.802" v="1"/>
          <ac:spMkLst>
            <pc:docMk/>
            <pc:sldMk cId="418460269" sldId="291"/>
            <ac:spMk id="3" creationId="{561D4BBA-8BCA-4EBF-94DC-7AEEE3DDE706}"/>
          </ac:spMkLst>
        </pc:spChg>
        <pc:spChg chg="add">
          <ac:chgData name="Guest User" userId="" providerId="Windows Live" clId="Web-{AF23ADBA-27A1-47FA-9577-1792FA38177F}" dt="2019-10-31T01:16:31.662" v="2"/>
          <ac:spMkLst>
            <pc:docMk/>
            <pc:sldMk cId="418460269" sldId="291"/>
            <ac:spMk id="4" creationId="{760DC0B4-3806-4F94-9272-FA801A9093ED}"/>
          </ac:spMkLst>
        </pc:spChg>
      </pc:sldChg>
      <pc:sldChg chg="addSp delSp modSp new mod ord setBg">
        <pc:chgData name="Guest User" userId="" providerId="Windows Live" clId="Web-{AF23ADBA-27A1-47FA-9577-1792FA38177F}" dt="2019-10-31T01:51:40.573" v="29" actId="14100"/>
        <pc:sldMkLst>
          <pc:docMk/>
          <pc:sldMk cId="1231285387" sldId="298"/>
        </pc:sldMkLst>
        <pc:spChg chg="add del mod">
          <ac:chgData name="Guest User" userId="" providerId="Windows Live" clId="Web-{AF23ADBA-27A1-47FA-9577-1792FA38177F}" dt="2019-10-31T01:48:46.056" v="23" actId="20577"/>
          <ac:spMkLst>
            <pc:docMk/>
            <pc:sldMk cId="1231285387" sldId="298"/>
            <ac:spMk id="2" creationId="{97B86392-800E-4574-975C-BC40A210E1A3}"/>
          </ac:spMkLst>
        </pc:spChg>
        <pc:spChg chg="add del">
          <ac:chgData name="Guest User" userId="" providerId="Windows Live" clId="Web-{AF23ADBA-27A1-47FA-9577-1792FA38177F}" dt="2019-10-31T01:48:11.915" v="12"/>
          <ac:spMkLst>
            <pc:docMk/>
            <pc:sldMk cId="1231285387" sldId="298"/>
            <ac:spMk id="3" creationId="{709AEB62-3DAA-4E39-9B33-E952BD3AEB98}"/>
          </ac:spMkLst>
        </pc:spChg>
        <pc:spChg chg="add del">
          <ac:chgData name="Guest User" userId="" providerId="Windows Live" clId="Web-{AF23ADBA-27A1-47FA-9577-1792FA38177F}" dt="2019-10-31T01:48:03.978" v="8"/>
          <ac:spMkLst>
            <pc:docMk/>
            <pc:sldMk cId="1231285387" sldId="298"/>
            <ac:spMk id="6" creationId="{6764E3F6-59F1-44FF-9EF2-8EF0BCA30B60}"/>
          </ac:spMkLst>
        </pc:spChg>
        <pc:spChg chg="add del">
          <ac:chgData name="Guest User" userId="" providerId="Windows Live" clId="Web-{AF23ADBA-27A1-47FA-9577-1792FA38177F}" dt="2019-10-31T01:47:56.212" v="6"/>
          <ac:spMkLst>
            <pc:docMk/>
            <pc:sldMk cId="1231285387" sldId="298"/>
            <ac:spMk id="8" creationId="{A63418E0-61D7-4279-A2A1-C693F2D3F225}"/>
          </ac:spMkLst>
        </pc:spChg>
        <pc:spChg chg="add del">
          <ac:chgData name="Guest User" userId="" providerId="Windows Live" clId="Web-{AF23ADBA-27A1-47FA-9577-1792FA38177F}" dt="2019-10-31T01:48:03.978" v="8"/>
          <ac:spMkLst>
            <pc:docMk/>
            <pc:sldMk cId="1231285387" sldId="298"/>
            <ac:spMk id="9" creationId="{0743C7B8-BD05-4C16-9FC9-6B5C5BA3A043}"/>
          </ac:spMkLst>
        </pc:spChg>
        <pc:spChg chg="add del">
          <ac:chgData name="Guest User" userId="" providerId="Windows Live" clId="Web-{AF23ADBA-27A1-47FA-9577-1792FA38177F}" dt="2019-10-31T01:48:03.978" v="8"/>
          <ac:spMkLst>
            <pc:docMk/>
            <pc:sldMk cId="1231285387" sldId="298"/>
            <ac:spMk id="10" creationId="{E6B9B529-EAD6-442A-92A1-6A496B93297E}"/>
          </ac:spMkLst>
        </pc:spChg>
        <pc:spChg chg="add del">
          <ac:chgData name="Guest User" userId="" providerId="Windows Live" clId="Web-{AF23ADBA-27A1-47FA-9577-1792FA38177F}" dt="2019-10-31T01:47:56.212" v="6"/>
          <ac:spMkLst>
            <pc:docMk/>
            <pc:sldMk cId="1231285387" sldId="298"/>
            <ac:spMk id="11" creationId="{8DCA3673-CDE4-40C5-9FA8-F89874CFBA73}"/>
          </ac:spMkLst>
        </pc:spChg>
        <pc:spChg chg="add del">
          <ac:chgData name="Guest User" userId="" providerId="Windows Live" clId="Web-{AF23ADBA-27A1-47FA-9577-1792FA38177F}" dt="2019-10-31T01:48:03.978" v="8"/>
          <ac:spMkLst>
            <pc:docMk/>
            <pc:sldMk cId="1231285387" sldId="298"/>
            <ac:spMk id="14" creationId="{A62BF2B5-787D-4CA0-8039-00691EBC82EC}"/>
          </ac:spMkLst>
        </pc:spChg>
        <pc:spChg chg="add del">
          <ac:chgData name="Guest User" userId="" providerId="Windows Live" clId="Web-{AF23ADBA-27A1-47FA-9577-1792FA38177F}" dt="2019-10-31T01:47:56.212" v="6"/>
          <ac:spMkLst>
            <pc:docMk/>
            <pc:sldMk cId="1231285387" sldId="298"/>
            <ac:spMk id="15" creationId="{0FFFD040-32A9-4D2B-86CA-599D030A4161}"/>
          </ac:spMkLst>
        </pc:spChg>
        <pc:spChg chg="add del">
          <ac:chgData name="Guest User" userId="" providerId="Windows Live" clId="Web-{AF23ADBA-27A1-47FA-9577-1792FA38177F}" dt="2019-10-31T01:47:56.212" v="6"/>
          <ac:spMkLst>
            <pc:docMk/>
            <pc:sldMk cId="1231285387" sldId="298"/>
            <ac:spMk id="17" creationId="{863205CA-B7FF-4C25-A4C8-3BBBCE19D950}"/>
          </ac:spMkLst>
        </pc:spChg>
        <pc:spChg chg="add del">
          <ac:chgData name="Guest User" userId="" providerId="Windows Live" clId="Web-{AF23ADBA-27A1-47FA-9577-1792FA38177F}" dt="2019-10-31T01:48:10.056" v="11"/>
          <ac:spMkLst>
            <pc:docMk/>
            <pc:sldMk cId="1231285387" sldId="298"/>
            <ac:spMk id="18" creationId="{760DC0B4-3806-4F94-9272-FA801A9093ED}"/>
          </ac:spMkLst>
        </pc:spChg>
        <pc:picChg chg="add del mod ord">
          <ac:chgData name="Guest User" userId="" providerId="Windows Live" clId="Web-{AF23ADBA-27A1-47FA-9577-1792FA38177F}" dt="2019-10-31T01:48:05.228" v="9"/>
          <ac:picMkLst>
            <pc:docMk/>
            <pc:sldMk cId="1231285387" sldId="298"/>
            <ac:picMk id="4" creationId="{AA1E9F32-174B-4FBC-8A53-73AEAC1BF94A}"/>
          </ac:picMkLst>
        </pc:picChg>
        <pc:picChg chg="add del">
          <ac:chgData name="Guest User" userId="" providerId="Windows Live" clId="Web-{AF23ADBA-27A1-47FA-9577-1792FA38177F}" dt="2019-10-31T01:48:03.978" v="8"/>
          <ac:picMkLst>
            <pc:docMk/>
            <pc:sldMk cId="1231285387" sldId="298"/>
            <ac:picMk id="7" creationId="{8DF1CE84-BC06-4E42-A5D4-7B92E327FDF7}"/>
          </ac:picMkLst>
        </pc:picChg>
        <pc:picChg chg="add del">
          <ac:chgData name="Guest User" userId="" providerId="Windows Live" clId="Web-{AF23ADBA-27A1-47FA-9577-1792FA38177F}" dt="2019-10-31T01:48:03.978" v="8"/>
          <ac:picMkLst>
            <pc:docMk/>
            <pc:sldMk cId="1231285387" sldId="298"/>
            <ac:picMk id="12" creationId="{C0419FA5-A1B5-487F-92D4-03983819F9B9}"/>
          </ac:picMkLst>
        </pc:picChg>
        <pc:picChg chg="add del">
          <ac:chgData name="Guest User" userId="" providerId="Windows Live" clId="Web-{AF23ADBA-27A1-47FA-9577-1792FA38177F}" dt="2019-10-31T01:47:56.212" v="6"/>
          <ac:picMkLst>
            <pc:docMk/>
            <pc:sldMk cId="1231285387" sldId="298"/>
            <ac:picMk id="13" creationId="{95756E8F-499C-4533-BBE8-309C3E8D985C}"/>
          </ac:picMkLst>
        </pc:picChg>
        <pc:picChg chg="add mod ord">
          <ac:chgData name="Guest User" userId="" providerId="Windows Live" clId="Web-{AF23ADBA-27A1-47FA-9577-1792FA38177F}" dt="2019-10-31T01:51:40.573" v="29" actId="14100"/>
          <ac:picMkLst>
            <pc:docMk/>
            <pc:sldMk cId="1231285387" sldId="298"/>
            <ac:picMk id="16" creationId="{218C492A-C883-47EB-95F5-E65522B61717}"/>
          </ac:picMkLst>
        </pc:picChg>
        <pc:picChg chg="add del">
          <ac:chgData name="Guest User" userId="" providerId="Windows Live" clId="Web-{AF23ADBA-27A1-47FA-9577-1792FA38177F}" dt="2019-10-31T01:47:56.212" v="6"/>
          <ac:picMkLst>
            <pc:docMk/>
            <pc:sldMk cId="1231285387" sldId="298"/>
            <ac:picMk id="19" creationId="{306E3F32-3C1A-4B6E-AF26-8A15A788560F}"/>
          </ac:picMkLst>
        </pc:picChg>
      </pc:sldChg>
    </pc:docChg>
  </pc:docChgLst>
  <pc:docChgLst>
    <pc:chgData name="Guest User" providerId="Windows Live" clId="Web-{6C6BF5AE-CC2E-4FC9-9D1F-1FB28C8CF392}"/>
    <pc:docChg chg="modSld">
      <pc:chgData name="Guest User" userId="" providerId="Windows Live" clId="Web-{6C6BF5AE-CC2E-4FC9-9D1F-1FB28C8CF392}" dt="2019-10-31T01:55:11.237" v="29"/>
      <pc:docMkLst>
        <pc:docMk/>
      </pc:docMkLst>
      <pc:sldChg chg="addSp delSp modSp">
        <pc:chgData name="Guest User" userId="" providerId="Windows Live" clId="Web-{6C6BF5AE-CC2E-4FC9-9D1F-1FB28C8CF392}" dt="2019-10-31T01:52:56.564" v="23" actId="20577"/>
        <pc:sldMkLst>
          <pc:docMk/>
          <pc:sldMk cId="700848291" sldId="290"/>
        </pc:sldMkLst>
        <pc:spChg chg="mod">
          <ac:chgData name="Guest User" userId="" providerId="Windows Live" clId="Web-{6C6BF5AE-CC2E-4FC9-9D1F-1FB28C8CF392}" dt="2019-10-31T01:52:56.564" v="23" actId="20577"/>
          <ac:spMkLst>
            <pc:docMk/>
            <pc:sldMk cId="700848291" sldId="290"/>
            <ac:spMk id="2" creationId="{E22BD5D6-BD5D-41E8-B8A6-1B81775297B2}"/>
          </ac:spMkLst>
        </pc:spChg>
        <pc:picChg chg="add mod">
          <ac:chgData name="Guest User" userId="" providerId="Windows Live" clId="Web-{6C6BF5AE-CC2E-4FC9-9D1F-1FB28C8CF392}" dt="2019-10-31T01:52:44.783" v="10" actId="1076"/>
          <ac:picMkLst>
            <pc:docMk/>
            <pc:sldMk cId="700848291" sldId="290"/>
            <ac:picMk id="3" creationId="{13DFAA50-B8EB-4640-9B87-85A37A3AA735}"/>
          </ac:picMkLst>
        </pc:picChg>
        <pc:picChg chg="del">
          <ac:chgData name="Guest User" userId="" providerId="Windows Live" clId="Web-{6C6BF5AE-CC2E-4FC9-9D1F-1FB28C8CF392}" dt="2019-10-31T01:50:25.329" v="0"/>
          <ac:picMkLst>
            <pc:docMk/>
            <pc:sldMk cId="700848291" sldId="290"/>
            <ac:picMk id="23" creationId="{6A923AEB-FC5B-4523-A32B-CD0FA3F65AD2}"/>
          </ac:picMkLst>
        </pc:picChg>
      </pc:sldChg>
      <pc:sldChg chg="addSp delSp modSp">
        <pc:chgData name="Guest User" userId="" providerId="Windows Live" clId="Web-{6C6BF5AE-CC2E-4FC9-9D1F-1FB28C8CF392}" dt="2019-10-31T01:55:11.237" v="29"/>
        <pc:sldMkLst>
          <pc:docMk/>
          <pc:sldMk cId="1231285387" sldId="298"/>
        </pc:sldMkLst>
        <pc:picChg chg="add mod">
          <ac:chgData name="Guest User" userId="" providerId="Windows Live" clId="Web-{6C6BF5AE-CC2E-4FC9-9D1F-1FB28C8CF392}" dt="2019-10-31T01:54:15.018" v="27" actId="1076"/>
          <ac:picMkLst>
            <pc:docMk/>
            <pc:sldMk cId="1231285387" sldId="298"/>
            <ac:picMk id="5" creationId="{F73C9C1F-5F2B-4DC4-8B83-B3FF1B9F3F69}"/>
          </ac:picMkLst>
        </pc:picChg>
        <pc:picChg chg="add del mod">
          <ac:chgData name="Guest User" userId="" providerId="Windows Live" clId="Web-{6C6BF5AE-CC2E-4FC9-9D1F-1FB28C8CF392}" dt="2019-10-31T01:55:11.237" v="29"/>
          <ac:picMkLst>
            <pc:docMk/>
            <pc:sldMk cId="1231285387" sldId="298"/>
            <ac:picMk id="20" creationId="{5494F154-B74D-461A-A0BA-CA3B892BA9D9}"/>
          </ac:picMkLst>
        </pc:picChg>
      </pc:sldChg>
    </pc:docChg>
  </pc:docChgLst>
  <pc:docChgLst>
    <pc:chgData name="Michael Owczarek" userId="d9f0c8185603d174" providerId="LiveId" clId="{52ADD76C-7E59-4D79-B3F3-C4E446BAD082}"/>
    <pc:docChg chg="undo addSld delSld modSld">
      <pc:chgData name="Michael Owczarek" userId="d9f0c8185603d174" providerId="LiveId" clId="{52ADD76C-7E59-4D79-B3F3-C4E446BAD082}" dt="2019-10-30T08:05:29.296" v="14" actId="2696"/>
      <pc:docMkLst>
        <pc:docMk/>
      </pc:docMkLst>
      <pc:sldChg chg="del">
        <pc:chgData name="Michael Owczarek" userId="d9f0c8185603d174" providerId="LiveId" clId="{52ADD76C-7E59-4D79-B3F3-C4E446BAD082}" dt="2019-10-30T08:05:12.261" v="12" actId="2696"/>
        <pc:sldMkLst>
          <pc:docMk/>
          <pc:sldMk cId="1169400571" sldId="258"/>
        </pc:sldMkLst>
      </pc:sldChg>
      <pc:sldChg chg="add del">
        <pc:chgData name="Michael Owczarek" userId="d9f0c8185603d174" providerId="LiveId" clId="{52ADD76C-7E59-4D79-B3F3-C4E446BAD082}" dt="2019-10-30T08:05:29.296" v="14" actId="2696"/>
        <pc:sldMkLst>
          <pc:docMk/>
          <pc:sldMk cId="10454696" sldId="273"/>
        </pc:sldMkLst>
      </pc:sldChg>
      <pc:sldChg chg="modSp">
        <pc:chgData name="Michael Owczarek" userId="d9f0c8185603d174" providerId="LiveId" clId="{52ADD76C-7E59-4D79-B3F3-C4E446BAD082}" dt="2019-10-30T08:04:30.414" v="11" actId="20577"/>
        <pc:sldMkLst>
          <pc:docMk/>
          <pc:sldMk cId="2837555502" sldId="275"/>
        </pc:sldMkLst>
        <pc:spChg chg="mod">
          <ac:chgData name="Michael Owczarek" userId="d9f0c8185603d174" providerId="LiveId" clId="{52ADD76C-7E59-4D79-B3F3-C4E446BAD082}" dt="2019-10-30T08:04:30.414" v="11" actId="20577"/>
          <ac:spMkLst>
            <pc:docMk/>
            <pc:sldMk cId="2837555502" sldId="275"/>
            <ac:spMk id="2" creationId="{9F79E925-AED8-494C-B76A-7FB083064667}"/>
          </ac:spMkLst>
        </pc:spChg>
      </pc:sldChg>
    </pc:docChg>
  </pc:docChgLst>
  <pc:docChgLst>
    <pc:chgData name="Michael Owczarek" userId="d9f0c8185603d174" providerId="LiveId" clId="{DAEAE831-8D03-4254-8740-5F3A544F7E49}"/>
    <pc:docChg chg="custSel addSld modSld">
      <pc:chgData name="Michael Owczarek" userId="d9f0c8185603d174" providerId="LiveId" clId="{DAEAE831-8D03-4254-8740-5F3A544F7E49}" dt="2019-10-31T02:13:47.447" v="554"/>
      <pc:docMkLst>
        <pc:docMk/>
      </pc:docMkLst>
      <pc:sldChg chg="modSp">
        <pc:chgData name="Michael Owczarek" userId="d9f0c8185603d174" providerId="LiveId" clId="{DAEAE831-8D03-4254-8740-5F3A544F7E49}" dt="2019-10-31T01:57:57.075" v="402" actId="20577"/>
        <pc:sldMkLst>
          <pc:docMk/>
          <pc:sldMk cId="2969429839" sldId="261"/>
        </pc:sldMkLst>
        <pc:spChg chg="mod">
          <ac:chgData name="Michael Owczarek" userId="d9f0c8185603d174" providerId="LiveId" clId="{DAEAE831-8D03-4254-8740-5F3A544F7E49}" dt="2019-10-31T01:57:57.075" v="402" actId="20577"/>
          <ac:spMkLst>
            <pc:docMk/>
            <pc:sldMk cId="2969429839" sldId="261"/>
            <ac:spMk id="3" creationId="{EBF21BE0-7520-4628-8783-8341BFB5AC21}"/>
          </ac:spMkLst>
        </pc:spChg>
      </pc:sldChg>
      <pc:sldChg chg="modCm">
        <pc:chgData name="Michael Owczarek" userId="d9f0c8185603d174" providerId="LiveId" clId="{DAEAE831-8D03-4254-8740-5F3A544F7E49}" dt="2019-10-31T01:17:58.931" v="128"/>
        <pc:sldMkLst>
          <pc:docMk/>
          <pc:sldMk cId="884781724" sldId="262"/>
        </pc:sldMkLst>
      </pc:sldChg>
      <pc:sldChg chg="addSp delSp modSp">
        <pc:chgData name="Michael Owczarek" userId="d9f0c8185603d174" providerId="LiveId" clId="{DAEAE831-8D03-4254-8740-5F3A544F7E49}" dt="2019-10-31T02:06:27.846" v="408" actId="1076"/>
        <pc:sldMkLst>
          <pc:docMk/>
          <pc:sldMk cId="463074587" sldId="264"/>
        </pc:sldMkLst>
        <pc:spChg chg="del">
          <ac:chgData name="Michael Owczarek" userId="d9f0c8185603d174" providerId="LiveId" clId="{DAEAE831-8D03-4254-8740-5F3A544F7E49}" dt="2019-10-31T02:06:04.744" v="403" actId="478"/>
          <ac:spMkLst>
            <pc:docMk/>
            <pc:sldMk cId="463074587" sldId="264"/>
            <ac:spMk id="3" creationId="{DFDCA02E-5B52-4290-9674-166D93DFE9A4}"/>
          </ac:spMkLst>
        </pc:spChg>
        <pc:spChg chg="add del mod">
          <ac:chgData name="Michael Owczarek" userId="d9f0c8185603d174" providerId="LiveId" clId="{DAEAE831-8D03-4254-8740-5F3A544F7E49}" dt="2019-10-31T02:06:06.735" v="404" actId="478"/>
          <ac:spMkLst>
            <pc:docMk/>
            <pc:sldMk cId="463074587" sldId="264"/>
            <ac:spMk id="5" creationId="{48ECE742-6B9B-46AE-9327-868B2619E666}"/>
          </ac:spMkLst>
        </pc:spChg>
        <pc:picChg chg="add mod">
          <ac:chgData name="Michael Owczarek" userId="d9f0c8185603d174" providerId="LiveId" clId="{DAEAE831-8D03-4254-8740-5F3A544F7E49}" dt="2019-10-31T02:06:27.846" v="408" actId="1076"/>
          <ac:picMkLst>
            <pc:docMk/>
            <pc:sldMk cId="463074587" sldId="264"/>
            <ac:picMk id="6" creationId="{5E9555E1-D417-4D68-A0B6-9FD08174B0F8}"/>
          </ac:picMkLst>
        </pc:picChg>
      </pc:sldChg>
      <pc:sldChg chg="addSp modSp">
        <pc:chgData name="Michael Owczarek" userId="d9f0c8185603d174" providerId="LiveId" clId="{DAEAE831-8D03-4254-8740-5F3A544F7E49}" dt="2019-10-31T01:49:15.990" v="370" actId="1076"/>
        <pc:sldMkLst>
          <pc:docMk/>
          <pc:sldMk cId="269545237" sldId="265"/>
        </pc:sldMkLst>
        <pc:picChg chg="add mod">
          <ac:chgData name="Michael Owczarek" userId="d9f0c8185603d174" providerId="LiveId" clId="{DAEAE831-8D03-4254-8740-5F3A544F7E49}" dt="2019-10-31T01:49:15.990" v="370" actId="1076"/>
          <ac:picMkLst>
            <pc:docMk/>
            <pc:sldMk cId="269545237" sldId="265"/>
            <ac:picMk id="2050" creationId="{8523EE34-B278-4178-883B-0694D67409AD}"/>
          </ac:picMkLst>
        </pc:picChg>
      </pc:sldChg>
      <pc:sldChg chg="addSp delSp modSp">
        <pc:chgData name="Michael Owczarek" userId="d9f0c8185603d174" providerId="LiveId" clId="{DAEAE831-8D03-4254-8740-5F3A544F7E49}" dt="2019-10-31T01:57:30.888" v="396" actId="478"/>
        <pc:sldMkLst>
          <pc:docMk/>
          <pc:sldMk cId="1976353604" sldId="266"/>
        </pc:sldMkLst>
        <pc:picChg chg="add del mod">
          <ac:chgData name="Michael Owczarek" userId="d9f0c8185603d174" providerId="LiveId" clId="{DAEAE831-8D03-4254-8740-5F3A544F7E49}" dt="2019-10-31T01:57:30.888" v="396" actId="478"/>
          <ac:picMkLst>
            <pc:docMk/>
            <pc:sldMk cId="1976353604" sldId="266"/>
            <ac:picMk id="14" creationId="{AD05E049-804B-49B7-80F9-4A88421832A4}"/>
          </ac:picMkLst>
        </pc:picChg>
      </pc:sldChg>
      <pc:sldChg chg="delCm modNotesTx">
        <pc:chgData name="Michael Owczarek" userId="d9f0c8185603d174" providerId="LiveId" clId="{DAEAE831-8D03-4254-8740-5F3A544F7E49}" dt="2019-10-31T02:13:47.447" v="554"/>
        <pc:sldMkLst>
          <pc:docMk/>
          <pc:sldMk cId="4190532423" sldId="268"/>
        </pc:sldMkLst>
      </pc:sldChg>
      <pc:sldChg chg="modSp">
        <pc:chgData name="Michael Owczarek" userId="d9f0c8185603d174" providerId="LiveId" clId="{DAEAE831-8D03-4254-8740-5F3A544F7E49}" dt="2019-10-31T01:41:08.138" v="336" actId="20577"/>
        <pc:sldMkLst>
          <pc:docMk/>
          <pc:sldMk cId="109161304" sldId="269"/>
        </pc:sldMkLst>
        <pc:spChg chg="mod">
          <ac:chgData name="Michael Owczarek" userId="d9f0c8185603d174" providerId="LiveId" clId="{DAEAE831-8D03-4254-8740-5F3A544F7E49}" dt="2019-10-31T01:41:08.138" v="336" actId="20577"/>
          <ac:spMkLst>
            <pc:docMk/>
            <pc:sldMk cId="109161304" sldId="269"/>
            <ac:spMk id="3" creationId="{DA9145D1-8082-4348-AE89-F111847CC91B}"/>
          </ac:spMkLst>
        </pc:spChg>
      </pc:sldChg>
      <pc:sldChg chg="modSp">
        <pc:chgData name="Michael Owczarek" userId="d9f0c8185603d174" providerId="LiveId" clId="{DAEAE831-8D03-4254-8740-5F3A544F7E49}" dt="2019-10-31T01:03:07.845" v="45" actId="20577"/>
        <pc:sldMkLst>
          <pc:docMk/>
          <pc:sldMk cId="3296209335" sldId="272"/>
        </pc:sldMkLst>
        <pc:spChg chg="mod">
          <ac:chgData name="Michael Owczarek" userId="d9f0c8185603d174" providerId="LiveId" clId="{DAEAE831-8D03-4254-8740-5F3A544F7E49}" dt="2019-10-31T01:03:07.845" v="45" actId="20577"/>
          <ac:spMkLst>
            <pc:docMk/>
            <pc:sldMk cId="3296209335" sldId="272"/>
            <ac:spMk id="3" creationId="{EB609DF6-8A63-4073-B739-65E7C0832C6D}"/>
          </ac:spMkLst>
        </pc:spChg>
      </pc:sldChg>
      <pc:sldChg chg="modTransition">
        <pc:chgData name="Michael Owczarek" userId="d9f0c8185603d174" providerId="LiveId" clId="{DAEAE831-8D03-4254-8740-5F3A544F7E49}" dt="2019-10-31T01:33:32.389" v="287"/>
        <pc:sldMkLst>
          <pc:docMk/>
          <pc:sldMk cId="348751699" sldId="274"/>
        </pc:sldMkLst>
      </pc:sldChg>
      <pc:sldChg chg="addSp delSp modSp modTransition">
        <pc:chgData name="Michael Owczarek" userId="d9f0c8185603d174" providerId="LiveId" clId="{DAEAE831-8D03-4254-8740-5F3A544F7E49}" dt="2019-10-31T01:33:24.153" v="283"/>
        <pc:sldMkLst>
          <pc:docMk/>
          <pc:sldMk cId="4061753898" sldId="278"/>
        </pc:sldMkLst>
        <pc:picChg chg="add del mod">
          <ac:chgData name="Michael Owczarek" userId="d9f0c8185603d174" providerId="LiveId" clId="{DAEAE831-8D03-4254-8740-5F3A544F7E49}" dt="2019-10-31T01:32:43.389" v="275" actId="478"/>
          <ac:picMkLst>
            <pc:docMk/>
            <pc:sldMk cId="4061753898" sldId="278"/>
            <ac:picMk id="1026" creationId="{0CB0910F-F371-42D9-A391-44C9A7170C09}"/>
          </ac:picMkLst>
        </pc:picChg>
        <pc:picChg chg="add mod">
          <ac:chgData name="Michael Owczarek" userId="d9f0c8185603d174" providerId="LiveId" clId="{DAEAE831-8D03-4254-8740-5F3A544F7E49}" dt="2019-10-31T01:32:57.093" v="280" actId="1076"/>
          <ac:picMkLst>
            <pc:docMk/>
            <pc:sldMk cId="4061753898" sldId="278"/>
            <ac:picMk id="1028" creationId="{4889BD91-9C7A-44EB-8CF2-1B4A14A29944}"/>
          </ac:picMkLst>
        </pc:picChg>
      </pc:sldChg>
      <pc:sldChg chg="modSp modTransition delCm modNotesTx">
        <pc:chgData name="Michael Owczarek" userId="d9f0c8185603d174" providerId="LiveId" clId="{DAEAE831-8D03-4254-8740-5F3A544F7E49}" dt="2019-10-31T02:13:42.243" v="553" actId="20577"/>
        <pc:sldMkLst>
          <pc:docMk/>
          <pc:sldMk cId="1065691363" sldId="281"/>
        </pc:sldMkLst>
        <pc:spChg chg="mod">
          <ac:chgData name="Michael Owczarek" userId="d9f0c8185603d174" providerId="LiveId" clId="{DAEAE831-8D03-4254-8740-5F3A544F7E49}" dt="2019-10-31T02:13:35.857" v="536" actId="20577"/>
          <ac:spMkLst>
            <pc:docMk/>
            <pc:sldMk cId="1065691363" sldId="281"/>
            <ac:spMk id="5" creationId="{6FCB9199-A745-473E-93D1-44EF5AFE5B6A}"/>
          </ac:spMkLst>
        </pc:spChg>
        <pc:spChg chg="mod">
          <ac:chgData name="Michael Owczarek" userId="d9f0c8185603d174" providerId="LiveId" clId="{DAEAE831-8D03-4254-8740-5F3A544F7E49}" dt="2019-10-31T02:13:42.243" v="553" actId="20577"/>
          <ac:spMkLst>
            <pc:docMk/>
            <pc:sldMk cId="1065691363" sldId="281"/>
            <ac:spMk id="9" creationId="{0F8DA8C3-06D0-4FEA-81A6-73D3906AE00B}"/>
          </ac:spMkLst>
        </pc:spChg>
      </pc:sldChg>
      <pc:sldChg chg="modTransition delCm">
        <pc:chgData name="Michael Owczarek" userId="d9f0c8185603d174" providerId="LiveId" clId="{DAEAE831-8D03-4254-8740-5F3A544F7E49}" dt="2019-10-31T02:13:11.752" v="517"/>
        <pc:sldMkLst>
          <pc:docMk/>
          <pc:sldMk cId="2747023641" sldId="283"/>
        </pc:sldMkLst>
      </pc:sldChg>
      <pc:sldChg chg="modSp modTransition modNotesTx">
        <pc:chgData name="Michael Owczarek" userId="d9f0c8185603d174" providerId="LiveId" clId="{DAEAE831-8D03-4254-8740-5F3A544F7E49}" dt="2019-10-31T02:12:37.395" v="516" actId="20577"/>
        <pc:sldMkLst>
          <pc:docMk/>
          <pc:sldMk cId="1003908031" sldId="287"/>
        </pc:sldMkLst>
        <pc:spChg chg="mod">
          <ac:chgData name="Michael Owczarek" userId="d9f0c8185603d174" providerId="LiveId" clId="{DAEAE831-8D03-4254-8740-5F3A544F7E49}" dt="2019-10-31T02:12:37.395" v="516" actId="20577"/>
          <ac:spMkLst>
            <pc:docMk/>
            <pc:sldMk cId="1003908031" sldId="287"/>
            <ac:spMk id="3" creationId="{05EE67D2-49A3-4807-B2BD-E1AE677FB859}"/>
          </ac:spMkLst>
        </pc:spChg>
      </pc:sldChg>
      <pc:sldChg chg="modTransition">
        <pc:chgData name="Michael Owczarek" userId="d9f0c8185603d174" providerId="LiveId" clId="{DAEAE831-8D03-4254-8740-5F3A544F7E49}" dt="2019-10-31T01:33:42.631" v="290"/>
        <pc:sldMkLst>
          <pc:docMk/>
          <pc:sldMk cId="3834302453" sldId="288"/>
        </pc:sldMkLst>
      </pc:sldChg>
      <pc:sldChg chg="modTransition modNotesTx">
        <pc:chgData name="Michael Owczarek" userId="d9f0c8185603d174" providerId="LiveId" clId="{DAEAE831-8D03-4254-8740-5F3A544F7E49}" dt="2019-10-31T01:33:38.007" v="288"/>
        <pc:sldMkLst>
          <pc:docMk/>
          <pc:sldMk cId="2123864255" sldId="289"/>
        </pc:sldMkLst>
      </pc:sldChg>
      <pc:sldChg chg="modSp modTransition">
        <pc:chgData name="Michael Owczarek" userId="d9f0c8185603d174" providerId="LiveId" clId="{DAEAE831-8D03-4254-8740-5F3A544F7E49}" dt="2019-10-31T01:53:12.205" v="379" actId="20577"/>
        <pc:sldMkLst>
          <pc:docMk/>
          <pc:sldMk cId="700848291" sldId="290"/>
        </pc:sldMkLst>
        <pc:spChg chg="mod">
          <ac:chgData name="Michael Owczarek" userId="d9f0c8185603d174" providerId="LiveId" clId="{DAEAE831-8D03-4254-8740-5F3A544F7E49}" dt="2019-10-31T01:53:12.205" v="379" actId="20577"/>
          <ac:spMkLst>
            <pc:docMk/>
            <pc:sldMk cId="700848291" sldId="290"/>
            <ac:spMk id="2" creationId="{E22BD5D6-BD5D-41E8-B8A6-1B81775297B2}"/>
          </ac:spMkLst>
        </pc:spChg>
        <pc:picChg chg="mod">
          <ac:chgData name="Michael Owczarek" userId="d9f0c8185603d174" providerId="LiveId" clId="{DAEAE831-8D03-4254-8740-5F3A544F7E49}" dt="2019-10-31T01:52:39.893" v="371" actId="1076"/>
          <ac:picMkLst>
            <pc:docMk/>
            <pc:sldMk cId="700848291" sldId="290"/>
            <ac:picMk id="3" creationId="{13DFAA50-B8EB-4640-9B87-85A37A3AA735}"/>
          </ac:picMkLst>
        </pc:picChg>
        <pc:picChg chg="mod modCrop">
          <ac:chgData name="Michael Owczarek" userId="d9f0c8185603d174" providerId="LiveId" clId="{DAEAE831-8D03-4254-8740-5F3A544F7E49}" dt="2019-10-31T01:37:10.610" v="302" actId="1076"/>
          <ac:picMkLst>
            <pc:docMk/>
            <pc:sldMk cId="700848291" sldId="290"/>
            <ac:picMk id="23" creationId="{6A923AEB-FC5B-4523-A32B-CD0FA3F65AD2}"/>
          </ac:picMkLst>
        </pc:picChg>
      </pc:sldChg>
      <pc:sldChg chg="modTransition">
        <pc:chgData name="Michael Owczarek" userId="d9f0c8185603d174" providerId="LiveId" clId="{DAEAE831-8D03-4254-8740-5F3A544F7E49}" dt="2019-10-31T01:33:22.663" v="282"/>
        <pc:sldMkLst>
          <pc:docMk/>
          <pc:sldMk cId="418460269" sldId="291"/>
        </pc:sldMkLst>
      </pc:sldChg>
      <pc:sldChg chg="addSp modSp modTransition">
        <pc:chgData name="Michael Owczarek" userId="d9f0c8185603d174" providerId="LiveId" clId="{DAEAE831-8D03-4254-8740-5F3A544F7E49}" dt="2019-10-31T01:33:28.600" v="285"/>
        <pc:sldMkLst>
          <pc:docMk/>
          <pc:sldMk cId="638118537" sldId="292"/>
        </pc:sldMkLst>
        <pc:spChg chg="add mod">
          <ac:chgData name="Michael Owczarek" userId="d9f0c8185603d174" providerId="LiveId" clId="{DAEAE831-8D03-4254-8740-5F3A544F7E49}" dt="2019-10-31T00:59:45.989" v="4" actId="1036"/>
          <ac:spMkLst>
            <pc:docMk/>
            <pc:sldMk cId="638118537" sldId="292"/>
            <ac:spMk id="3" creationId="{E637FE0D-7EC1-4321-95A1-841A41705B8B}"/>
          </ac:spMkLst>
        </pc:spChg>
      </pc:sldChg>
      <pc:sldChg chg="modTransition">
        <pc:chgData name="Michael Owczarek" userId="d9f0c8185603d174" providerId="LiveId" clId="{DAEAE831-8D03-4254-8740-5F3A544F7E49}" dt="2019-10-31T01:33:26.292" v="284"/>
        <pc:sldMkLst>
          <pc:docMk/>
          <pc:sldMk cId="3107426664" sldId="293"/>
        </pc:sldMkLst>
      </pc:sldChg>
      <pc:sldChg chg="addSp delSp modSp add modTransition modNotesTx">
        <pc:chgData name="Michael Owczarek" userId="d9f0c8185603d174" providerId="LiveId" clId="{DAEAE831-8D03-4254-8740-5F3A544F7E49}" dt="2019-10-31T01:42:02.215" v="356" actId="20577"/>
        <pc:sldMkLst>
          <pc:docMk/>
          <pc:sldMk cId="2613826931" sldId="295"/>
        </pc:sldMkLst>
        <pc:spChg chg="mod">
          <ac:chgData name="Michael Owczarek" userId="d9f0c8185603d174" providerId="LiveId" clId="{DAEAE831-8D03-4254-8740-5F3A544F7E49}" dt="2019-10-31T01:20:44.694" v="158" actId="20577"/>
          <ac:spMkLst>
            <pc:docMk/>
            <pc:sldMk cId="2613826931" sldId="295"/>
            <ac:spMk id="2" creationId="{566426C3-B75F-41B3-8650-65B0970618B4}"/>
          </ac:spMkLst>
        </pc:spChg>
        <pc:spChg chg="del">
          <ac:chgData name="Michael Owczarek" userId="d9f0c8185603d174" providerId="LiveId" clId="{DAEAE831-8D03-4254-8740-5F3A544F7E49}" dt="2019-10-31T01:20:53.143" v="159"/>
          <ac:spMkLst>
            <pc:docMk/>
            <pc:sldMk cId="2613826931" sldId="295"/>
            <ac:spMk id="3" creationId="{986E1A5E-9ABB-4896-85E8-0A29A7FC2CF9}"/>
          </ac:spMkLst>
        </pc:spChg>
        <pc:picChg chg="add mod">
          <ac:chgData name="Michael Owczarek" userId="d9f0c8185603d174" providerId="LiveId" clId="{DAEAE831-8D03-4254-8740-5F3A544F7E49}" dt="2019-10-31T01:20:53.143" v="159"/>
          <ac:picMkLst>
            <pc:docMk/>
            <pc:sldMk cId="2613826931" sldId="295"/>
            <ac:picMk id="5" creationId="{215F85F4-CD95-45AD-B9B2-FE611E0882B2}"/>
          </ac:picMkLst>
        </pc:picChg>
      </pc:sldChg>
      <pc:sldChg chg="addSp delSp modSp add modTransition modNotesTx">
        <pc:chgData name="Michael Owczarek" userId="d9f0c8185603d174" providerId="LiveId" clId="{DAEAE831-8D03-4254-8740-5F3A544F7E49}" dt="2019-10-31T01:41:52.017" v="352" actId="20577"/>
        <pc:sldMkLst>
          <pc:docMk/>
          <pc:sldMk cId="944371194" sldId="296"/>
        </pc:sldMkLst>
        <pc:spChg chg="mod">
          <ac:chgData name="Michael Owczarek" userId="d9f0c8185603d174" providerId="LiveId" clId="{DAEAE831-8D03-4254-8740-5F3A544F7E49}" dt="2019-10-31T01:26:43.054" v="269" actId="20577"/>
          <ac:spMkLst>
            <pc:docMk/>
            <pc:sldMk cId="944371194" sldId="296"/>
            <ac:spMk id="2" creationId="{2E32CDEF-E9AC-45BE-A223-A6218249BDB7}"/>
          </ac:spMkLst>
        </pc:spChg>
        <pc:spChg chg="del">
          <ac:chgData name="Michael Owczarek" userId="d9f0c8185603d174" providerId="LiveId" clId="{DAEAE831-8D03-4254-8740-5F3A544F7E49}" dt="2019-10-31T01:24:57.156" v="161" actId="478"/>
          <ac:spMkLst>
            <pc:docMk/>
            <pc:sldMk cId="944371194" sldId="296"/>
            <ac:spMk id="3" creationId="{4B9E9385-9FF3-47BC-8D94-91179FBB7442}"/>
          </ac:spMkLst>
        </pc:spChg>
        <pc:picChg chg="add mod">
          <ac:chgData name="Michael Owczarek" userId="d9f0c8185603d174" providerId="LiveId" clId="{DAEAE831-8D03-4254-8740-5F3A544F7E49}" dt="2019-10-31T01:25:08.070" v="165" actId="1076"/>
          <ac:picMkLst>
            <pc:docMk/>
            <pc:sldMk cId="944371194" sldId="296"/>
            <ac:picMk id="4" creationId="{2A0BA316-7773-4A2E-BD8C-A3DD9DF61954}"/>
          </ac:picMkLst>
        </pc:picChg>
      </pc:sldChg>
      <pc:sldChg chg="addSp delSp modSp add modTransition modNotesTx">
        <pc:chgData name="Michael Owczarek" userId="d9f0c8185603d174" providerId="LiveId" clId="{DAEAE831-8D03-4254-8740-5F3A544F7E49}" dt="2019-10-31T01:41:16.640" v="340" actId="20577"/>
        <pc:sldMkLst>
          <pc:docMk/>
          <pc:sldMk cId="3677851" sldId="297"/>
        </pc:sldMkLst>
        <pc:spChg chg="mod">
          <ac:chgData name="Michael Owczarek" userId="d9f0c8185603d174" providerId="LiveId" clId="{DAEAE831-8D03-4254-8740-5F3A544F7E49}" dt="2019-10-31T01:25:59.904" v="246" actId="20577"/>
          <ac:spMkLst>
            <pc:docMk/>
            <pc:sldMk cId="3677851" sldId="297"/>
            <ac:spMk id="2" creationId="{E30D1C5D-48F5-4B05-81DA-5F6EA3D4736D}"/>
          </ac:spMkLst>
        </pc:spChg>
        <pc:spChg chg="del">
          <ac:chgData name="Michael Owczarek" userId="d9f0c8185603d174" providerId="LiveId" clId="{DAEAE831-8D03-4254-8740-5F3A544F7E49}" dt="2019-10-31T01:26:03.161" v="247" actId="478"/>
          <ac:spMkLst>
            <pc:docMk/>
            <pc:sldMk cId="3677851" sldId="297"/>
            <ac:spMk id="3" creationId="{62025764-8E4C-4A27-8230-E4B216A81FE1}"/>
          </ac:spMkLst>
        </pc:spChg>
        <pc:picChg chg="add mod">
          <ac:chgData name="Michael Owczarek" userId="d9f0c8185603d174" providerId="LiveId" clId="{DAEAE831-8D03-4254-8740-5F3A544F7E49}" dt="2019-10-31T01:26:18.566" v="250" actId="1076"/>
          <ac:picMkLst>
            <pc:docMk/>
            <pc:sldMk cId="3677851" sldId="297"/>
            <ac:picMk id="5" creationId="{DA966F05-57C9-407F-8AEA-225541C65872}"/>
          </ac:picMkLst>
        </pc:picChg>
      </pc:sldChg>
      <pc:sldChg chg="delSp modSp modNotesTx">
        <pc:chgData name="Michael Owczarek" userId="d9f0c8185603d174" providerId="LiveId" clId="{DAEAE831-8D03-4254-8740-5F3A544F7E49}" dt="2019-10-31T02:10:16.886" v="451" actId="313"/>
        <pc:sldMkLst>
          <pc:docMk/>
          <pc:sldMk cId="1231285387" sldId="298"/>
        </pc:sldMkLst>
        <pc:spChg chg="mod">
          <ac:chgData name="Michael Owczarek" userId="d9f0c8185603d174" providerId="LiveId" clId="{DAEAE831-8D03-4254-8740-5F3A544F7E49}" dt="2019-10-31T02:10:16.886" v="451" actId="313"/>
          <ac:spMkLst>
            <pc:docMk/>
            <pc:sldMk cId="1231285387" sldId="298"/>
            <ac:spMk id="2" creationId="{97B86392-800E-4574-975C-BC40A210E1A3}"/>
          </ac:spMkLst>
        </pc:spChg>
        <pc:picChg chg="del mod">
          <ac:chgData name="Michael Owczarek" userId="d9f0c8185603d174" providerId="LiveId" clId="{DAEAE831-8D03-4254-8740-5F3A544F7E49}" dt="2019-10-31T01:54:52.079" v="384"/>
          <ac:picMkLst>
            <pc:docMk/>
            <pc:sldMk cId="1231285387" sldId="298"/>
            <ac:picMk id="5" creationId="{F73C9C1F-5F2B-4DC4-8B83-B3FF1B9F3F69}"/>
          </ac:picMkLst>
        </pc:picChg>
        <pc:picChg chg="mod">
          <ac:chgData name="Michael Owczarek" userId="d9f0c8185603d174" providerId="LiveId" clId="{DAEAE831-8D03-4254-8740-5F3A544F7E49}" dt="2019-10-31T01:53:47.497" v="382" actId="1076"/>
          <ac:picMkLst>
            <pc:docMk/>
            <pc:sldMk cId="1231285387" sldId="298"/>
            <ac:picMk id="16" creationId="{218C492A-C883-47EB-95F5-E65522B61717}"/>
          </ac:picMkLst>
        </pc:picChg>
      </pc:sldChg>
    </pc:docChg>
  </pc:docChgLst>
  <pc:docChgLst>
    <pc:chgData name="Joel Morran" userId="db2ae79170559568" providerId="Windows Live" clId="Web-{48E0E009-688E-41E2-8567-CD05028C6BE6}"/>
    <pc:docChg chg="modSld">
      <pc:chgData name="Joel Morran" userId="db2ae79170559568" providerId="Windows Live" clId="Web-{48E0E009-688E-41E2-8567-CD05028C6BE6}" dt="2019-10-30T09:42:54.005" v="29" actId="20577"/>
      <pc:docMkLst>
        <pc:docMk/>
      </pc:docMkLst>
      <pc:sldChg chg="modSp">
        <pc:chgData name="Joel Morran" userId="db2ae79170559568" providerId="Windows Live" clId="Web-{48E0E009-688E-41E2-8567-CD05028C6BE6}" dt="2019-10-30T08:39:20.963" v="24" actId="1076"/>
        <pc:sldMkLst>
          <pc:docMk/>
          <pc:sldMk cId="984661788" sldId="282"/>
        </pc:sldMkLst>
        <pc:spChg chg="mod">
          <ac:chgData name="Joel Morran" userId="db2ae79170559568" providerId="Windows Live" clId="Web-{48E0E009-688E-41E2-8567-CD05028C6BE6}" dt="2019-10-30T08:38:57.790" v="22" actId="1076"/>
          <ac:spMkLst>
            <pc:docMk/>
            <pc:sldMk cId="984661788" sldId="282"/>
            <ac:spMk id="5" creationId="{247A1155-7584-45F9-AA82-74840EF94D26}"/>
          </ac:spMkLst>
        </pc:spChg>
        <pc:spChg chg="mod">
          <ac:chgData name="Joel Morran" userId="db2ae79170559568" providerId="Windows Live" clId="Web-{48E0E009-688E-41E2-8567-CD05028C6BE6}" dt="2019-10-30T08:38:47.087" v="21" actId="14100"/>
          <ac:spMkLst>
            <pc:docMk/>
            <pc:sldMk cId="984661788" sldId="282"/>
            <ac:spMk id="34" creationId="{5A212915-E617-4C0B-ADCB-39FF2EBFB94C}"/>
          </ac:spMkLst>
        </pc:spChg>
        <pc:picChg chg="mod">
          <ac:chgData name="Joel Morran" userId="db2ae79170559568" providerId="Windows Live" clId="Web-{48E0E009-688E-41E2-8567-CD05028C6BE6}" dt="2019-10-30T08:39:20.963" v="24" actId="1076"/>
          <ac:picMkLst>
            <pc:docMk/>
            <pc:sldMk cId="984661788" sldId="282"/>
            <ac:picMk id="6" creationId="{74F93F39-D2A7-4192-9FED-A693A1C02A31}"/>
          </ac:picMkLst>
        </pc:picChg>
      </pc:sldChg>
      <pc:sldChg chg="modSp">
        <pc:chgData name="Joel Morran" userId="db2ae79170559568" providerId="Windows Live" clId="Web-{48E0E009-688E-41E2-8567-CD05028C6BE6}" dt="2019-10-30T09:42:46.520" v="27" actId="20577"/>
        <pc:sldMkLst>
          <pc:docMk/>
          <pc:sldMk cId="2747023641" sldId="283"/>
        </pc:sldMkLst>
        <pc:spChg chg="mod">
          <ac:chgData name="Joel Morran" userId="db2ae79170559568" providerId="Windows Live" clId="Web-{48E0E009-688E-41E2-8567-CD05028C6BE6}" dt="2019-10-30T09:42:46.520" v="27" actId="20577"/>
          <ac:spMkLst>
            <pc:docMk/>
            <pc:sldMk cId="2747023641" sldId="283"/>
            <ac:spMk id="3" creationId="{88E914DE-2E4C-484E-8E51-257F67692C8E}"/>
          </ac:spMkLst>
        </pc:spChg>
      </pc:sldChg>
    </pc:docChg>
  </pc:docChgLst>
  <pc:docChgLst>
    <pc:chgData name="Michael Owczarek" userId="d9f0c8185603d174" providerId="LiveId" clId="{D5CADEC1-21DE-4136-BB53-835D12A1AB6E}"/>
    <pc:docChg chg="undo custSel addSld delSld modSld sldOrd">
      <pc:chgData name="Michael Owczarek" userId="d9f0c8185603d174" providerId="LiveId" clId="{D5CADEC1-21DE-4136-BB53-835D12A1AB6E}" dt="2019-10-30T23:59:19.099" v="1701" actId="1076"/>
      <pc:docMkLst>
        <pc:docMk/>
      </pc:docMkLst>
      <pc:sldChg chg="modNotesTx">
        <pc:chgData name="Michael Owczarek" userId="d9f0c8185603d174" providerId="LiveId" clId="{D5CADEC1-21DE-4136-BB53-835D12A1AB6E}" dt="2019-10-30T10:50:02.450" v="769" actId="20577"/>
        <pc:sldMkLst>
          <pc:docMk/>
          <pc:sldMk cId="795884522" sldId="257"/>
        </pc:sldMkLst>
      </pc:sldChg>
      <pc:sldChg chg="del">
        <pc:chgData name="Michael Owczarek" userId="d9f0c8185603d174" providerId="LiveId" clId="{D5CADEC1-21DE-4136-BB53-835D12A1AB6E}" dt="2019-10-30T10:43:33.425" v="705" actId="2696"/>
        <pc:sldMkLst>
          <pc:docMk/>
          <pc:sldMk cId="2921625514" sldId="260"/>
        </pc:sldMkLst>
      </pc:sldChg>
      <pc:sldChg chg="modSp ord modNotesTx">
        <pc:chgData name="Michael Owczarek" userId="d9f0c8185603d174" providerId="LiveId" clId="{D5CADEC1-21DE-4136-BB53-835D12A1AB6E}" dt="2019-10-30T19:53:40.113" v="1433" actId="20577"/>
        <pc:sldMkLst>
          <pc:docMk/>
          <pc:sldMk cId="2969429839" sldId="261"/>
        </pc:sldMkLst>
        <pc:spChg chg="mod">
          <ac:chgData name="Michael Owczarek" userId="d9f0c8185603d174" providerId="LiveId" clId="{D5CADEC1-21DE-4136-BB53-835D12A1AB6E}" dt="2019-10-30T10:22:21.484" v="230" actId="20577"/>
          <ac:spMkLst>
            <pc:docMk/>
            <pc:sldMk cId="2969429839" sldId="261"/>
            <ac:spMk id="2" creationId="{EED8D9C4-DFB2-4C46-897B-A2636485A0D6}"/>
          </ac:spMkLst>
        </pc:spChg>
        <pc:spChg chg="mod">
          <ac:chgData name="Michael Owczarek" userId="d9f0c8185603d174" providerId="LiveId" clId="{D5CADEC1-21DE-4136-BB53-835D12A1AB6E}" dt="2019-10-30T19:53:40.113" v="1433" actId="20577"/>
          <ac:spMkLst>
            <pc:docMk/>
            <pc:sldMk cId="2969429839" sldId="261"/>
            <ac:spMk id="3" creationId="{EBF21BE0-7520-4628-8783-8341BFB5AC21}"/>
          </ac:spMkLst>
        </pc:spChg>
      </pc:sldChg>
      <pc:sldChg chg="addSp delSp modSp modNotesTx">
        <pc:chgData name="Michael Owczarek" userId="d9f0c8185603d174" providerId="LiveId" clId="{D5CADEC1-21DE-4136-BB53-835D12A1AB6E}" dt="2019-10-30T23:59:19.099" v="1701" actId="1076"/>
        <pc:sldMkLst>
          <pc:docMk/>
          <pc:sldMk cId="884781724" sldId="262"/>
        </pc:sldMkLst>
        <pc:spChg chg="mod">
          <ac:chgData name="Michael Owczarek" userId="d9f0c8185603d174" providerId="LiveId" clId="{D5CADEC1-21DE-4136-BB53-835D12A1AB6E}" dt="2019-10-30T23:56:07.106" v="1653" actId="20577"/>
          <ac:spMkLst>
            <pc:docMk/>
            <pc:sldMk cId="884781724" sldId="262"/>
            <ac:spMk id="2" creationId="{E6C9E3B3-EE85-4873-9ABD-70D940672947}"/>
          </ac:spMkLst>
        </pc:spChg>
        <pc:picChg chg="del">
          <ac:chgData name="Michael Owczarek" userId="d9f0c8185603d174" providerId="LiveId" clId="{D5CADEC1-21DE-4136-BB53-835D12A1AB6E}" dt="2019-10-30T23:58:26.332" v="1695" actId="478"/>
          <ac:picMkLst>
            <pc:docMk/>
            <pc:sldMk cId="884781724" sldId="262"/>
            <ac:picMk id="4" creationId="{ABD9C4B5-FF76-4510-8A58-6E508017D82F}"/>
          </ac:picMkLst>
        </pc:picChg>
        <pc:picChg chg="add mod">
          <ac:chgData name="Michael Owczarek" userId="d9f0c8185603d174" providerId="LiveId" clId="{D5CADEC1-21DE-4136-BB53-835D12A1AB6E}" dt="2019-10-30T23:59:19.099" v="1701" actId="1076"/>
          <ac:picMkLst>
            <pc:docMk/>
            <pc:sldMk cId="884781724" sldId="262"/>
            <ac:picMk id="5" creationId="{19FFCCAD-3BFD-4A37-A458-4918F73116E3}"/>
          </ac:picMkLst>
        </pc:picChg>
      </pc:sldChg>
      <pc:sldChg chg="modSp modNotesTx">
        <pc:chgData name="Michael Owczarek" userId="d9f0c8185603d174" providerId="LiveId" clId="{D5CADEC1-21DE-4136-BB53-835D12A1AB6E}" dt="2019-10-30T23:56:18.400" v="1657" actId="20577"/>
        <pc:sldMkLst>
          <pc:docMk/>
          <pc:sldMk cId="463074587" sldId="264"/>
        </pc:sldMkLst>
        <pc:spChg chg="mod">
          <ac:chgData name="Michael Owczarek" userId="d9f0c8185603d174" providerId="LiveId" clId="{D5CADEC1-21DE-4136-BB53-835D12A1AB6E}" dt="2019-10-30T23:56:18.400" v="1657" actId="20577"/>
          <ac:spMkLst>
            <pc:docMk/>
            <pc:sldMk cId="463074587" sldId="264"/>
            <ac:spMk id="2" creationId="{778F1ED7-FA64-4D3E-B955-D1D88992C5E4}"/>
          </ac:spMkLst>
        </pc:spChg>
        <pc:spChg chg="mod">
          <ac:chgData name="Michael Owczarek" userId="d9f0c8185603d174" providerId="LiveId" clId="{D5CADEC1-21DE-4136-BB53-835D12A1AB6E}" dt="2019-10-30T10:28:25.653" v="511" actId="20577"/>
          <ac:spMkLst>
            <pc:docMk/>
            <pc:sldMk cId="463074587" sldId="264"/>
            <ac:spMk id="3" creationId="{DFDCA02E-5B52-4290-9674-166D93DFE9A4}"/>
          </ac:spMkLst>
        </pc:spChg>
      </pc:sldChg>
      <pc:sldChg chg="modSp ord modNotesTx">
        <pc:chgData name="Michael Owczarek" userId="d9f0c8185603d174" providerId="LiveId" clId="{D5CADEC1-21DE-4136-BB53-835D12A1AB6E}" dt="2019-10-30T11:44:25.202" v="1226" actId="20577"/>
        <pc:sldMkLst>
          <pc:docMk/>
          <pc:sldMk cId="269545237" sldId="265"/>
        </pc:sldMkLst>
        <pc:spChg chg="mod">
          <ac:chgData name="Michael Owczarek" userId="d9f0c8185603d174" providerId="LiveId" clId="{D5CADEC1-21DE-4136-BB53-835D12A1AB6E}" dt="2019-10-30T10:23:32.409" v="399" actId="12"/>
          <ac:spMkLst>
            <pc:docMk/>
            <pc:sldMk cId="269545237" sldId="265"/>
            <ac:spMk id="3" creationId="{5F7DAAB5-5CA1-42BC-A882-174452849530}"/>
          </ac:spMkLst>
        </pc:spChg>
      </pc:sldChg>
      <pc:sldChg chg="modNotesTx">
        <pc:chgData name="Michael Owczarek" userId="d9f0c8185603d174" providerId="LiveId" clId="{D5CADEC1-21DE-4136-BB53-835D12A1AB6E}" dt="2019-10-30T11:44:37.199" v="1246" actId="20577"/>
        <pc:sldMkLst>
          <pc:docMk/>
          <pc:sldMk cId="1976353604" sldId="266"/>
        </pc:sldMkLst>
      </pc:sldChg>
      <pc:sldChg chg="modSp modNotesTx">
        <pc:chgData name="Michael Owczarek" userId="d9f0c8185603d174" providerId="LiveId" clId="{D5CADEC1-21DE-4136-BB53-835D12A1AB6E}" dt="2019-10-30T11:43:18.529" v="1174" actId="20577"/>
        <pc:sldMkLst>
          <pc:docMk/>
          <pc:sldMk cId="4190532423" sldId="268"/>
        </pc:sldMkLst>
        <pc:spChg chg="mod">
          <ac:chgData name="Michael Owczarek" userId="d9f0c8185603d174" providerId="LiveId" clId="{D5CADEC1-21DE-4136-BB53-835D12A1AB6E}" dt="2019-10-30T10:27:18.352" v="436" actId="20577"/>
          <ac:spMkLst>
            <pc:docMk/>
            <pc:sldMk cId="4190532423" sldId="268"/>
            <ac:spMk id="2" creationId="{3C1154FE-B3DF-4788-B707-1F5EB88BF428}"/>
          </ac:spMkLst>
        </pc:spChg>
      </pc:sldChg>
      <pc:sldChg chg="addSp delSp modSp modNotesTx">
        <pc:chgData name="Michael Owczarek" userId="d9f0c8185603d174" providerId="LiveId" clId="{D5CADEC1-21DE-4136-BB53-835D12A1AB6E}" dt="2019-10-30T23:55:45.315" v="1626" actId="20577"/>
        <pc:sldMkLst>
          <pc:docMk/>
          <pc:sldMk cId="109161304" sldId="269"/>
        </pc:sldMkLst>
        <pc:spChg chg="mod">
          <ac:chgData name="Michael Owczarek" userId="d9f0c8185603d174" providerId="LiveId" clId="{D5CADEC1-21DE-4136-BB53-835D12A1AB6E}" dt="2019-10-30T23:55:45.315" v="1626" actId="20577"/>
          <ac:spMkLst>
            <pc:docMk/>
            <pc:sldMk cId="109161304" sldId="269"/>
            <ac:spMk id="2" creationId="{E968E7C1-78AB-46A4-8948-9AC4254AFF7E}"/>
          </ac:spMkLst>
        </pc:spChg>
        <pc:picChg chg="del">
          <ac:chgData name="Michael Owczarek" userId="d9f0c8185603d174" providerId="LiveId" clId="{D5CADEC1-21DE-4136-BB53-835D12A1AB6E}" dt="2019-10-30T23:53:06.291" v="1493" actId="478"/>
          <ac:picMkLst>
            <pc:docMk/>
            <pc:sldMk cId="109161304" sldId="269"/>
            <ac:picMk id="4" creationId="{9EDC5F02-6410-45E0-8338-D83333D357BE}"/>
          </ac:picMkLst>
        </pc:picChg>
        <pc:picChg chg="add mod">
          <ac:chgData name="Michael Owczarek" userId="d9f0c8185603d174" providerId="LiveId" clId="{D5CADEC1-21DE-4136-BB53-835D12A1AB6E}" dt="2019-10-30T23:53:16.605" v="1496" actId="1076"/>
          <ac:picMkLst>
            <pc:docMk/>
            <pc:sldMk cId="109161304" sldId="269"/>
            <ac:picMk id="5" creationId="{F3E37FED-67AF-41B7-AD98-57419B0D4D23}"/>
          </ac:picMkLst>
        </pc:picChg>
      </pc:sldChg>
      <pc:sldChg chg="del">
        <pc:chgData name="Michael Owczarek" userId="d9f0c8185603d174" providerId="LiveId" clId="{D5CADEC1-21DE-4136-BB53-835D12A1AB6E}" dt="2019-10-30T10:19:49.991" v="168" actId="2696"/>
        <pc:sldMkLst>
          <pc:docMk/>
          <pc:sldMk cId="1888161168" sldId="270"/>
        </pc:sldMkLst>
      </pc:sldChg>
      <pc:sldChg chg="modSp modNotesTx">
        <pc:chgData name="Michael Owczarek" userId="d9f0c8185603d174" providerId="LiveId" clId="{D5CADEC1-21DE-4136-BB53-835D12A1AB6E}" dt="2019-10-30T11:43:10.706" v="1170" actId="20577"/>
        <pc:sldMkLst>
          <pc:docMk/>
          <pc:sldMk cId="3296209335" sldId="272"/>
        </pc:sldMkLst>
        <pc:spChg chg="mod">
          <ac:chgData name="Michael Owczarek" userId="d9f0c8185603d174" providerId="LiveId" clId="{D5CADEC1-21DE-4136-BB53-835D12A1AB6E}" dt="2019-10-30T10:31:26.039" v="526" actId="20577"/>
          <ac:spMkLst>
            <pc:docMk/>
            <pc:sldMk cId="3296209335" sldId="272"/>
            <ac:spMk id="2" creationId="{491A73BE-D441-412A-B7E9-33C1C41AAC8B}"/>
          </ac:spMkLst>
        </pc:spChg>
        <pc:spChg chg="mod">
          <ac:chgData name="Michael Owczarek" userId="d9f0c8185603d174" providerId="LiveId" clId="{D5CADEC1-21DE-4136-BB53-835D12A1AB6E}" dt="2019-10-30T10:35:09.728" v="574" actId="20577"/>
          <ac:spMkLst>
            <pc:docMk/>
            <pc:sldMk cId="3296209335" sldId="272"/>
            <ac:spMk id="3" creationId="{EB609DF6-8A63-4073-B739-65E7C0832C6D}"/>
          </ac:spMkLst>
        </pc:spChg>
      </pc:sldChg>
      <pc:sldChg chg="del">
        <pc:chgData name="Michael Owczarek" userId="d9f0c8185603d174" providerId="LiveId" clId="{D5CADEC1-21DE-4136-BB53-835D12A1AB6E}" dt="2019-10-30T10:38:12.567" v="576" actId="2696"/>
        <pc:sldMkLst>
          <pc:docMk/>
          <pc:sldMk cId="10454696" sldId="273"/>
        </pc:sldMkLst>
      </pc:sldChg>
      <pc:sldChg chg="modSp modNotesTx">
        <pc:chgData name="Michael Owczarek" userId="d9f0c8185603d174" providerId="LiveId" clId="{D5CADEC1-21DE-4136-BB53-835D12A1AB6E}" dt="2019-10-30T11:43:02.255" v="1166" actId="20577"/>
        <pc:sldMkLst>
          <pc:docMk/>
          <pc:sldMk cId="348751699" sldId="274"/>
        </pc:sldMkLst>
        <pc:spChg chg="mod">
          <ac:chgData name="Michael Owczarek" userId="d9f0c8185603d174" providerId="LiveId" clId="{D5CADEC1-21DE-4136-BB53-835D12A1AB6E}" dt="2019-10-30T10:51:13.714" v="786" actId="20577"/>
          <ac:spMkLst>
            <pc:docMk/>
            <pc:sldMk cId="348751699" sldId="274"/>
            <ac:spMk id="2" creationId="{792B990C-08D5-438D-8175-A9FF8A905FD5}"/>
          </ac:spMkLst>
        </pc:spChg>
      </pc:sldChg>
      <pc:sldChg chg="modSp del">
        <pc:chgData name="Michael Owczarek" userId="d9f0c8185603d174" providerId="LiveId" clId="{D5CADEC1-21DE-4136-BB53-835D12A1AB6E}" dt="2019-10-30T10:15:28.431" v="6" actId="2696"/>
        <pc:sldMkLst>
          <pc:docMk/>
          <pc:sldMk cId="2837555502" sldId="275"/>
        </pc:sldMkLst>
        <pc:spChg chg="mod">
          <ac:chgData name="Michael Owczarek" userId="d9f0c8185603d174" providerId="LiveId" clId="{D5CADEC1-21DE-4136-BB53-835D12A1AB6E}" dt="2019-10-30T10:15:06.387" v="0" actId="1076"/>
          <ac:spMkLst>
            <pc:docMk/>
            <pc:sldMk cId="2837555502" sldId="275"/>
            <ac:spMk id="3" creationId="{5B471186-14CC-45F0-892C-922A846F5AE7}"/>
          </ac:spMkLst>
        </pc:spChg>
      </pc:sldChg>
      <pc:sldChg chg="del">
        <pc:chgData name="Michael Owczarek" userId="d9f0c8185603d174" providerId="LiveId" clId="{D5CADEC1-21DE-4136-BB53-835D12A1AB6E}" dt="2019-10-30T10:38:09.907" v="575" actId="2696"/>
        <pc:sldMkLst>
          <pc:docMk/>
          <pc:sldMk cId="360886887" sldId="276"/>
        </pc:sldMkLst>
      </pc:sldChg>
      <pc:sldChg chg="modSp modNotesTx">
        <pc:chgData name="Michael Owczarek" userId="d9f0c8185603d174" providerId="LiveId" clId="{D5CADEC1-21DE-4136-BB53-835D12A1AB6E}" dt="2019-10-30T11:42:58.470" v="1162" actId="20577"/>
        <pc:sldMkLst>
          <pc:docMk/>
          <pc:sldMk cId="4061753898" sldId="278"/>
        </pc:sldMkLst>
        <pc:spChg chg="mod">
          <ac:chgData name="Michael Owczarek" userId="d9f0c8185603d174" providerId="LiveId" clId="{D5CADEC1-21DE-4136-BB53-835D12A1AB6E}" dt="2019-10-30T11:41:32.059" v="1137" actId="20577"/>
          <ac:spMkLst>
            <pc:docMk/>
            <pc:sldMk cId="4061753898" sldId="278"/>
            <ac:spMk id="3" creationId="{4DE42F0B-6F84-42C1-8620-EB56A4804E56}"/>
          </ac:spMkLst>
        </pc:spChg>
      </pc:sldChg>
      <pc:sldChg chg="del">
        <pc:chgData name="Michael Owczarek" userId="d9f0c8185603d174" providerId="LiveId" clId="{D5CADEC1-21DE-4136-BB53-835D12A1AB6E}" dt="2019-10-30T10:38:13.248" v="577" actId="2696"/>
        <pc:sldMkLst>
          <pc:docMk/>
          <pc:sldMk cId="40991310" sldId="279"/>
        </pc:sldMkLst>
      </pc:sldChg>
      <pc:sldChg chg="del">
        <pc:chgData name="Michael Owczarek" userId="d9f0c8185603d174" providerId="LiveId" clId="{D5CADEC1-21DE-4136-BB53-835D12A1AB6E}" dt="2019-10-30T10:43:34.907" v="706" actId="2696"/>
        <pc:sldMkLst>
          <pc:docMk/>
          <pc:sldMk cId="4181110276" sldId="280"/>
        </pc:sldMkLst>
      </pc:sldChg>
      <pc:sldChg chg="delSp modSp modNotesTx">
        <pc:chgData name="Michael Owczarek" userId="d9f0c8185603d174" providerId="LiveId" clId="{D5CADEC1-21DE-4136-BB53-835D12A1AB6E}" dt="2019-10-30T11:43:54.974" v="1178" actId="20577"/>
        <pc:sldMkLst>
          <pc:docMk/>
          <pc:sldMk cId="1065691363" sldId="281"/>
        </pc:sldMkLst>
        <pc:spChg chg="mod">
          <ac:chgData name="Michael Owczarek" userId="d9f0c8185603d174" providerId="LiveId" clId="{D5CADEC1-21DE-4136-BB53-835D12A1AB6E}" dt="2019-10-30T10:20:18.590" v="198" actId="20577"/>
          <ac:spMkLst>
            <pc:docMk/>
            <pc:sldMk cId="1065691363" sldId="281"/>
            <ac:spMk id="2" creationId="{EB834663-6871-406B-8631-9CF2673CB304}"/>
          </ac:spMkLst>
        </pc:spChg>
        <pc:spChg chg="mod">
          <ac:chgData name="Michael Owczarek" userId="d9f0c8185603d174" providerId="LiveId" clId="{D5CADEC1-21DE-4136-BB53-835D12A1AB6E}" dt="2019-10-30T10:21:45.875" v="206" actId="1076"/>
          <ac:spMkLst>
            <pc:docMk/>
            <pc:sldMk cId="1065691363" sldId="281"/>
            <ac:spMk id="5" creationId="{6FCB9199-A745-473E-93D1-44EF5AFE5B6A}"/>
          </ac:spMkLst>
        </pc:spChg>
        <pc:spChg chg="del">
          <ac:chgData name="Michael Owczarek" userId="d9f0c8185603d174" providerId="LiveId" clId="{D5CADEC1-21DE-4136-BB53-835D12A1AB6E}" dt="2019-10-30T10:21:36.344" v="205" actId="478"/>
          <ac:spMkLst>
            <pc:docMk/>
            <pc:sldMk cId="1065691363" sldId="281"/>
            <ac:spMk id="7" creationId="{A2D97C7C-7845-4F53-B23F-A622985ACE59}"/>
          </ac:spMkLst>
        </pc:spChg>
        <pc:spChg chg="mod">
          <ac:chgData name="Michael Owczarek" userId="d9f0c8185603d174" providerId="LiveId" clId="{D5CADEC1-21DE-4136-BB53-835D12A1AB6E}" dt="2019-10-30T10:21:45.875" v="206" actId="1076"/>
          <ac:spMkLst>
            <pc:docMk/>
            <pc:sldMk cId="1065691363" sldId="281"/>
            <ac:spMk id="9" creationId="{0F8DA8C3-06D0-4FEA-81A6-73D3906AE00B}"/>
          </ac:spMkLst>
        </pc:spChg>
        <pc:picChg chg="mod">
          <ac:chgData name="Michael Owczarek" userId="d9f0c8185603d174" providerId="LiveId" clId="{D5CADEC1-21DE-4136-BB53-835D12A1AB6E}" dt="2019-10-30T10:21:45.875" v="206" actId="1076"/>
          <ac:picMkLst>
            <pc:docMk/>
            <pc:sldMk cId="1065691363" sldId="281"/>
            <ac:picMk id="10" creationId="{DD0737D5-64CD-41C0-A029-79A0C1D0B2C2}"/>
          </ac:picMkLst>
        </pc:picChg>
        <pc:picChg chg="mod">
          <ac:chgData name="Michael Owczarek" userId="d9f0c8185603d174" providerId="LiveId" clId="{D5CADEC1-21DE-4136-BB53-835D12A1AB6E}" dt="2019-10-30T10:21:45.875" v="206" actId="1076"/>
          <ac:picMkLst>
            <pc:docMk/>
            <pc:sldMk cId="1065691363" sldId="281"/>
            <ac:picMk id="12" creationId="{3DE14023-F8B6-4114-AEB9-EC33A05CDD0A}"/>
          </ac:picMkLst>
        </pc:picChg>
      </pc:sldChg>
      <pc:sldChg chg="delSp del">
        <pc:chgData name="Michael Owczarek" userId="d9f0c8185603d174" providerId="LiveId" clId="{D5CADEC1-21DE-4136-BB53-835D12A1AB6E}" dt="2019-10-30T10:19:46.735" v="167" actId="2696"/>
        <pc:sldMkLst>
          <pc:docMk/>
          <pc:sldMk cId="984661788" sldId="282"/>
        </pc:sldMkLst>
        <pc:picChg chg="del">
          <ac:chgData name="Michael Owczarek" userId="d9f0c8185603d174" providerId="LiveId" clId="{D5CADEC1-21DE-4136-BB53-835D12A1AB6E}" dt="2019-10-30T10:19:06.465" v="124"/>
          <ac:picMkLst>
            <pc:docMk/>
            <pc:sldMk cId="984661788" sldId="282"/>
            <ac:picMk id="6" creationId="{74F93F39-D2A7-4192-9FED-A693A1C02A31}"/>
          </ac:picMkLst>
        </pc:picChg>
      </pc:sldChg>
      <pc:sldChg chg="addSp modSp modNotesTx">
        <pc:chgData name="Michael Owczarek" userId="d9f0c8185603d174" providerId="LiveId" clId="{D5CADEC1-21DE-4136-BB53-835D12A1AB6E}" dt="2019-10-30T23:56:53.329" v="1694" actId="20577"/>
        <pc:sldMkLst>
          <pc:docMk/>
          <pc:sldMk cId="2747023641" sldId="283"/>
        </pc:sldMkLst>
        <pc:spChg chg="mod">
          <ac:chgData name="Michael Owczarek" userId="d9f0c8185603d174" providerId="LiveId" clId="{D5CADEC1-21DE-4136-BB53-835D12A1AB6E}" dt="2019-10-30T23:56:42.901" v="1672" actId="20577"/>
          <ac:spMkLst>
            <pc:docMk/>
            <pc:sldMk cId="2747023641" sldId="283"/>
            <ac:spMk id="2" creationId="{2B031AE6-C63F-47E8-86C1-D304B25EFD9E}"/>
          </ac:spMkLst>
        </pc:spChg>
        <pc:spChg chg="mod">
          <ac:chgData name="Michael Owczarek" userId="d9f0c8185603d174" providerId="LiveId" clId="{D5CADEC1-21DE-4136-BB53-835D12A1AB6E}" dt="2019-10-30T23:56:53.329" v="1694" actId="20577"/>
          <ac:spMkLst>
            <pc:docMk/>
            <pc:sldMk cId="2747023641" sldId="283"/>
            <ac:spMk id="3" creationId="{88E914DE-2E4C-484E-8E51-257F67692C8E}"/>
          </ac:spMkLst>
        </pc:spChg>
        <pc:picChg chg="add mod">
          <ac:chgData name="Michael Owczarek" userId="d9f0c8185603d174" providerId="LiveId" clId="{D5CADEC1-21DE-4136-BB53-835D12A1AB6E}" dt="2019-10-30T11:10:48.712" v="1003" actId="1076"/>
          <ac:picMkLst>
            <pc:docMk/>
            <pc:sldMk cId="2747023641" sldId="283"/>
            <ac:picMk id="1026" creationId="{C05E6E2F-55F5-4843-BA3C-36922D50D270}"/>
          </ac:picMkLst>
        </pc:picChg>
      </pc:sldChg>
      <pc:sldChg chg="del">
        <pc:chgData name="Michael Owczarek" userId="d9f0c8185603d174" providerId="LiveId" clId="{D5CADEC1-21DE-4136-BB53-835D12A1AB6E}" dt="2019-10-30T10:43:38.196" v="707" actId="2696"/>
        <pc:sldMkLst>
          <pc:docMk/>
          <pc:sldMk cId="977716846" sldId="284"/>
        </pc:sldMkLst>
      </pc:sldChg>
      <pc:sldChg chg="del">
        <pc:chgData name="Michael Owczarek" userId="d9f0c8185603d174" providerId="LiveId" clId="{D5CADEC1-21DE-4136-BB53-835D12A1AB6E}" dt="2019-10-30T10:43:22.593" v="704" actId="2696"/>
        <pc:sldMkLst>
          <pc:docMk/>
          <pc:sldMk cId="1748950803" sldId="285"/>
        </pc:sldMkLst>
      </pc:sldChg>
      <pc:sldChg chg="del">
        <pc:chgData name="Michael Owczarek" userId="d9f0c8185603d174" providerId="LiveId" clId="{D5CADEC1-21DE-4136-BB53-835D12A1AB6E}" dt="2019-10-30T10:43:45.685" v="708" actId="2696"/>
        <pc:sldMkLst>
          <pc:docMk/>
          <pc:sldMk cId="2753542375" sldId="286"/>
        </pc:sldMkLst>
      </pc:sldChg>
      <pc:sldChg chg="addSp delSp modSp add modNotesTx">
        <pc:chgData name="Michael Owczarek" userId="d9f0c8185603d174" providerId="LiveId" clId="{D5CADEC1-21DE-4136-BB53-835D12A1AB6E}" dt="2019-10-30T11:49:50.396" v="1334" actId="1076"/>
        <pc:sldMkLst>
          <pc:docMk/>
          <pc:sldMk cId="1003908031" sldId="287"/>
        </pc:sldMkLst>
        <pc:spChg chg="mod">
          <ac:chgData name="Michael Owczarek" userId="d9f0c8185603d174" providerId="LiveId" clId="{D5CADEC1-21DE-4136-BB53-835D12A1AB6E}" dt="2019-10-30T10:15:26.170" v="5"/>
          <ac:spMkLst>
            <pc:docMk/>
            <pc:sldMk cId="1003908031" sldId="287"/>
            <ac:spMk id="2" creationId="{38645CCA-B857-441E-8AAA-1689C25D33CF}"/>
          </ac:spMkLst>
        </pc:spChg>
        <pc:spChg chg="mod">
          <ac:chgData name="Michael Owczarek" userId="d9f0c8185603d174" providerId="LiveId" clId="{D5CADEC1-21DE-4136-BB53-835D12A1AB6E}" dt="2019-10-30T11:47:57.356" v="1315" actId="20577"/>
          <ac:spMkLst>
            <pc:docMk/>
            <pc:sldMk cId="1003908031" sldId="287"/>
            <ac:spMk id="3" creationId="{05EE67D2-49A3-4807-B2BD-E1AE677FB859}"/>
          </ac:spMkLst>
        </pc:spChg>
        <pc:picChg chg="add del mod">
          <ac:chgData name="Michael Owczarek" userId="d9f0c8185603d174" providerId="LiveId" clId="{D5CADEC1-21DE-4136-BB53-835D12A1AB6E}" dt="2019-10-30T11:48:34.650" v="1320" actId="478"/>
          <ac:picMkLst>
            <pc:docMk/>
            <pc:sldMk cId="1003908031" sldId="287"/>
            <ac:picMk id="2050" creationId="{48BBB874-7FED-4E63-A940-4AAB66E89F91}"/>
          </ac:picMkLst>
        </pc:picChg>
        <pc:picChg chg="add del mod">
          <ac:chgData name="Michael Owczarek" userId="d9f0c8185603d174" providerId="LiveId" clId="{D5CADEC1-21DE-4136-BB53-835D12A1AB6E}" dt="2019-10-30T11:48:54.910" v="1323" actId="478"/>
          <ac:picMkLst>
            <pc:docMk/>
            <pc:sldMk cId="1003908031" sldId="287"/>
            <ac:picMk id="2052" creationId="{F390AC65-44D8-4A2F-A9DD-59AB9EA4B011}"/>
          </ac:picMkLst>
        </pc:picChg>
        <pc:picChg chg="add del mod">
          <ac:chgData name="Michael Owczarek" userId="d9f0c8185603d174" providerId="LiveId" clId="{D5CADEC1-21DE-4136-BB53-835D12A1AB6E}" dt="2019-10-30T11:49:28.728" v="1330" actId="478"/>
          <ac:picMkLst>
            <pc:docMk/>
            <pc:sldMk cId="1003908031" sldId="287"/>
            <ac:picMk id="2054" creationId="{074BF291-4772-40E4-B97D-9484FA7EE77C}"/>
          </ac:picMkLst>
        </pc:picChg>
        <pc:picChg chg="add mod">
          <ac:chgData name="Michael Owczarek" userId="d9f0c8185603d174" providerId="LiveId" clId="{D5CADEC1-21DE-4136-BB53-835D12A1AB6E}" dt="2019-10-30T11:49:50.396" v="1334" actId="1076"/>
          <ac:picMkLst>
            <pc:docMk/>
            <pc:sldMk cId="1003908031" sldId="287"/>
            <ac:picMk id="2056" creationId="{6EB978B9-405A-49EB-BD70-54853AF198EA}"/>
          </ac:picMkLst>
        </pc:picChg>
      </pc:sldChg>
      <pc:sldChg chg="addSp delSp modSp add modNotesTx">
        <pc:chgData name="Michael Owczarek" userId="d9f0c8185603d174" providerId="LiveId" clId="{D5CADEC1-21DE-4136-BB53-835D12A1AB6E}" dt="2019-10-30T11:43:58.696" v="1182" actId="20577"/>
        <pc:sldMkLst>
          <pc:docMk/>
          <pc:sldMk cId="3834302453" sldId="288"/>
        </pc:sldMkLst>
        <pc:spChg chg="mod">
          <ac:chgData name="Michael Owczarek" userId="d9f0c8185603d174" providerId="LiveId" clId="{D5CADEC1-21DE-4136-BB53-835D12A1AB6E}" dt="2019-10-30T10:17:50.592" v="120" actId="20577"/>
          <ac:spMkLst>
            <pc:docMk/>
            <pc:sldMk cId="3834302453" sldId="288"/>
            <ac:spMk id="2" creationId="{27153848-2526-45C3-B672-76074FCE2E6E}"/>
          </ac:spMkLst>
        </pc:spChg>
        <pc:spChg chg="del">
          <ac:chgData name="Michael Owczarek" userId="d9f0c8185603d174" providerId="LiveId" clId="{D5CADEC1-21DE-4136-BB53-835D12A1AB6E}" dt="2019-10-30T10:18:41.407" v="121" actId="478"/>
          <ac:spMkLst>
            <pc:docMk/>
            <pc:sldMk cId="3834302453" sldId="288"/>
            <ac:spMk id="3" creationId="{7321B490-5E7A-4890-94B8-A58D936EA42F}"/>
          </ac:spMkLst>
        </pc:spChg>
        <pc:picChg chg="add mod">
          <ac:chgData name="Michael Owczarek" userId="d9f0c8185603d174" providerId="LiveId" clId="{D5CADEC1-21DE-4136-BB53-835D12A1AB6E}" dt="2019-10-30T10:18:47.090" v="123" actId="1076"/>
          <ac:picMkLst>
            <pc:docMk/>
            <pc:sldMk cId="3834302453" sldId="288"/>
            <ac:picMk id="4" creationId="{3F7CDCE3-E7B2-4E49-BBA3-FAD5D0DDD6F0}"/>
          </ac:picMkLst>
        </pc:picChg>
      </pc:sldChg>
      <pc:sldChg chg="addSp delSp modSp add del ord modNotesTx">
        <pc:chgData name="Michael Owczarek" userId="d9f0c8185603d174" providerId="LiveId" clId="{D5CADEC1-21DE-4136-BB53-835D12A1AB6E}" dt="2019-10-30T11:43:49.697" v="1177" actId="20577"/>
        <pc:sldMkLst>
          <pc:docMk/>
          <pc:sldMk cId="2123864255" sldId="289"/>
        </pc:sldMkLst>
        <pc:spChg chg="mod">
          <ac:chgData name="Michael Owczarek" userId="d9f0c8185603d174" providerId="LiveId" clId="{D5CADEC1-21DE-4136-BB53-835D12A1AB6E}" dt="2019-10-30T10:19:40.673" v="166" actId="20577"/>
          <ac:spMkLst>
            <pc:docMk/>
            <pc:sldMk cId="2123864255" sldId="289"/>
            <ac:spMk id="2" creationId="{F4659619-FDDA-4C7B-AB3E-17B52A7D3C8C}"/>
          </ac:spMkLst>
        </pc:spChg>
        <pc:spChg chg="del">
          <ac:chgData name="Michael Owczarek" userId="d9f0c8185603d174" providerId="LiveId" clId="{D5CADEC1-21DE-4136-BB53-835D12A1AB6E}" dt="2019-10-30T10:19:12.773" v="126" actId="478"/>
          <ac:spMkLst>
            <pc:docMk/>
            <pc:sldMk cId="2123864255" sldId="289"/>
            <ac:spMk id="3" creationId="{35788CE8-CB63-450B-B67A-9CFD3B563C14}"/>
          </ac:spMkLst>
        </pc:spChg>
        <pc:picChg chg="add mod">
          <ac:chgData name="Michael Owczarek" userId="d9f0c8185603d174" providerId="LiveId" clId="{D5CADEC1-21DE-4136-BB53-835D12A1AB6E}" dt="2019-10-30T10:19:23.805" v="132" actId="1076"/>
          <ac:picMkLst>
            <pc:docMk/>
            <pc:sldMk cId="2123864255" sldId="289"/>
            <ac:picMk id="4" creationId="{752CEBB9-8FEA-4B0E-B184-759198CF541A}"/>
          </ac:picMkLst>
        </pc:picChg>
      </pc:sldChg>
      <pc:sldChg chg="modSp add modNotesTx">
        <pc:chgData name="Michael Owczarek" userId="d9f0c8185603d174" providerId="LiveId" clId="{D5CADEC1-21DE-4136-BB53-835D12A1AB6E}" dt="2019-10-30T23:51:06.474" v="1492" actId="20577"/>
        <pc:sldMkLst>
          <pc:docMk/>
          <pc:sldMk cId="700848291" sldId="290"/>
        </pc:sldMkLst>
        <pc:spChg chg="mod">
          <ac:chgData name="Michael Owczarek" userId="d9f0c8185603d174" providerId="LiveId" clId="{D5CADEC1-21DE-4136-BB53-835D12A1AB6E}" dt="2019-10-30T10:51:24.955" v="797" actId="20577"/>
          <ac:spMkLst>
            <pc:docMk/>
            <pc:sldMk cId="700848291" sldId="290"/>
            <ac:spMk id="2" creationId="{E22BD5D6-BD5D-41E8-B8A6-1B81775297B2}"/>
          </ac:spMkLst>
        </pc:spChg>
        <pc:spChg chg="mod">
          <ac:chgData name="Michael Owczarek" userId="d9f0c8185603d174" providerId="LiveId" clId="{D5CADEC1-21DE-4136-BB53-835D12A1AB6E}" dt="2019-10-30T23:51:06.474" v="1492" actId="20577"/>
          <ac:spMkLst>
            <pc:docMk/>
            <pc:sldMk cId="700848291" sldId="290"/>
            <ac:spMk id="3" creationId="{DB37330E-AE2E-4175-959A-1CAAD957B88D}"/>
          </ac:spMkLst>
        </pc:spChg>
      </pc:sldChg>
      <pc:sldChg chg="modSp add modNotesTx">
        <pc:chgData name="Michael Owczarek" userId="d9f0c8185603d174" providerId="LiveId" clId="{D5CADEC1-21DE-4136-BB53-835D12A1AB6E}" dt="2019-10-30T11:42:46.549" v="1146" actId="20577"/>
        <pc:sldMkLst>
          <pc:docMk/>
          <pc:sldMk cId="418460269" sldId="291"/>
        </pc:sldMkLst>
        <pc:spChg chg="mod">
          <ac:chgData name="Michael Owczarek" userId="d9f0c8185603d174" providerId="LiveId" clId="{D5CADEC1-21DE-4136-BB53-835D12A1AB6E}" dt="2019-10-30T10:52:11.190" v="813" actId="20577"/>
          <ac:spMkLst>
            <pc:docMk/>
            <pc:sldMk cId="418460269" sldId="291"/>
            <ac:spMk id="2" creationId="{CEEB8C9C-86AA-44A4-B3AB-C6385882B124}"/>
          </ac:spMkLst>
        </pc:spChg>
      </pc:sldChg>
      <pc:sldChg chg="addSp delSp modSp add modNotesTx">
        <pc:chgData name="Michael Owczarek" userId="d9f0c8185603d174" providerId="LiveId" clId="{D5CADEC1-21DE-4136-BB53-835D12A1AB6E}" dt="2019-10-30T23:45:35.175" v="1460" actId="20577"/>
        <pc:sldMkLst>
          <pc:docMk/>
          <pc:sldMk cId="638118537" sldId="292"/>
        </pc:sldMkLst>
        <pc:spChg chg="mod">
          <ac:chgData name="Michael Owczarek" userId="d9f0c8185603d174" providerId="LiveId" clId="{D5CADEC1-21DE-4136-BB53-835D12A1AB6E}" dt="2019-10-30T23:45:35.175" v="1460" actId="20577"/>
          <ac:spMkLst>
            <pc:docMk/>
            <pc:sldMk cId="638118537" sldId="292"/>
            <ac:spMk id="2" creationId="{24A65F9C-5678-466C-8CF9-ECDFE0E3CCA8}"/>
          </ac:spMkLst>
        </pc:spChg>
        <pc:spChg chg="del">
          <ac:chgData name="Michael Owczarek" userId="d9f0c8185603d174" providerId="LiveId" clId="{D5CADEC1-21DE-4136-BB53-835D12A1AB6E}" dt="2019-10-30T23:44:04.808" v="1434" actId="478"/>
          <ac:spMkLst>
            <pc:docMk/>
            <pc:sldMk cId="638118537" sldId="292"/>
            <ac:spMk id="3" creationId="{483BD297-D3F6-4F89-A67C-FBBA9F224470}"/>
          </ac:spMkLst>
        </pc:spChg>
        <pc:picChg chg="add mod">
          <ac:chgData name="Michael Owczarek" userId="d9f0c8185603d174" providerId="LiveId" clId="{D5CADEC1-21DE-4136-BB53-835D12A1AB6E}" dt="2019-10-30T23:44:21.346" v="1441" actId="1076"/>
          <ac:picMkLst>
            <pc:docMk/>
            <pc:sldMk cId="638118537" sldId="292"/>
            <ac:picMk id="5" creationId="{DC5D1433-C038-4701-A665-8939B1CEF046}"/>
          </ac:picMkLst>
        </pc:picChg>
      </pc:sldChg>
      <pc:sldChg chg="addSp delSp modSp add ord">
        <pc:chgData name="Michael Owczarek" userId="d9f0c8185603d174" providerId="LiveId" clId="{D5CADEC1-21DE-4136-BB53-835D12A1AB6E}" dt="2019-10-30T23:45:30.897" v="1452" actId="20577"/>
        <pc:sldMkLst>
          <pc:docMk/>
          <pc:sldMk cId="3107426664" sldId="293"/>
        </pc:sldMkLst>
        <pc:spChg chg="mod">
          <ac:chgData name="Michael Owczarek" userId="d9f0c8185603d174" providerId="LiveId" clId="{D5CADEC1-21DE-4136-BB53-835D12A1AB6E}" dt="2019-10-30T23:45:30.897" v="1452" actId="20577"/>
          <ac:spMkLst>
            <pc:docMk/>
            <pc:sldMk cId="3107426664" sldId="293"/>
            <ac:spMk id="2" creationId="{24A65F9C-5678-466C-8CF9-ECDFE0E3CCA8}"/>
          </ac:spMkLst>
        </pc:spChg>
        <pc:picChg chg="add mod">
          <ac:chgData name="Michael Owczarek" userId="d9f0c8185603d174" providerId="LiveId" clId="{D5CADEC1-21DE-4136-BB53-835D12A1AB6E}" dt="2019-10-30T23:45:22.666" v="1447" actId="1076"/>
          <ac:picMkLst>
            <pc:docMk/>
            <pc:sldMk cId="3107426664" sldId="293"/>
            <ac:picMk id="4" creationId="{6EEDB4BD-4001-40E9-95F0-E54642761E70}"/>
          </ac:picMkLst>
        </pc:picChg>
        <pc:picChg chg="del">
          <ac:chgData name="Michael Owczarek" userId="d9f0c8185603d174" providerId="LiveId" clId="{D5CADEC1-21DE-4136-BB53-835D12A1AB6E}" dt="2019-10-30T23:45:09.372" v="1443" actId="478"/>
          <ac:picMkLst>
            <pc:docMk/>
            <pc:sldMk cId="3107426664" sldId="293"/>
            <ac:picMk id="5" creationId="{DC5D1433-C038-4701-A665-8939B1CEF046}"/>
          </ac:picMkLst>
        </pc:picChg>
      </pc:sldChg>
      <pc:sldChg chg="addSp delSp modSp add">
        <pc:chgData name="Michael Owczarek" userId="d9f0c8185603d174" providerId="LiveId" clId="{D5CADEC1-21DE-4136-BB53-835D12A1AB6E}" dt="2019-10-30T23:55:56.023" v="1639" actId="1076"/>
        <pc:sldMkLst>
          <pc:docMk/>
          <pc:sldMk cId="3046735106" sldId="294"/>
        </pc:sldMkLst>
        <pc:spChg chg="mod">
          <ac:chgData name="Michael Owczarek" userId="d9f0c8185603d174" providerId="LiveId" clId="{D5CADEC1-21DE-4136-BB53-835D12A1AB6E}" dt="2019-10-30T23:55:52.942" v="1638" actId="20577"/>
          <ac:spMkLst>
            <pc:docMk/>
            <pc:sldMk cId="3046735106" sldId="294"/>
            <ac:spMk id="2" creationId="{E968E7C1-78AB-46A4-8948-9AC4254AFF7E}"/>
          </ac:spMkLst>
        </pc:spChg>
        <pc:spChg chg="del mod">
          <ac:chgData name="Michael Owczarek" userId="d9f0c8185603d174" providerId="LiveId" clId="{D5CADEC1-21DE-4136-BB53-835D12A1AB6E}" dt="2019-10-30T23:53:26.719" v="1500" actId="478"/>
          <ac:spMkLst>
            <pc:docMk/>
            <pc:sldMk cId="3046735106" sldId="294"/>
            <ac:spMk id="3" creationId="{DA9145D1-8082-4348-AE89-F111847CC91B}"/>
          </ac:spMkLst>
        </pc:spChg>
        <pc:spChg chg="add del mod">
          <ac:chgData name="Michael Owczarek" userId="d9f0c8185603d174" providerId="LiveId" clId="{D5CADEC1-21DE-4136-BB53-835D12A1AB6E}" dt="2019-10-30T23:55:37.862" v="1622" actId="478"/>
          <ac:spMkLst>
            <pc:docMk/>
            <pc:sldMk cId="3046735106" sldId="294"/>
            <ac:spMk id="6" creationId="{DC535E8A-1CD0-4CBE-968E-20068BA84631}"/>
          </ac:spMkLst>
        </pc:spChg>
        <pc:picChg chg="add mod">
          <ac:chgData name="Michael Owczarek" userId="d9f0c8185603d174" providerId="LiveId" clId="{D5CADEC1-21DE-4136-BB53-835D12A1AB6E}" dt="2019-10-30T23:55:56.023" v="1639" actId="1076"/>
          <ac:picMkLst>
            <pc:docMk/>
            <pc:sldMk cId="3046735106" sldId="294"/>
            <ac:picMk id="4" creationId="{5A0D192F-7C5A-4219-A440-364EDFBD470D}"/>
          </ac:picMkLst>
        </pc:picChg>
        <pc:picChg chg="del">
          <ac:chgData name="Michael Owczarek" userId="d9f0c8185603d174" providerId="LiveId" clId="{D5CADEC1-21DE-4136-BB53-835D12A1AB6E}" dt="2019-10-30T23:53:25.170" v="1498" actId="478"/>
          <ac:picMkLst>
            <pc:docMk/>
            <pc:sldMk cId="3046735106" sldId="294"/>
            <ac:picMk id="5" creationId="{F3E37FED-67AF-41B7-AD98-57419B0D4D23}"/>
          </ac:picMkLst>
        </pc:picChg>
      </pc:sldChg>
    </pc:docChg>
  </pc:docChgLst>
  <pc:docChgLst>
    <pc:chgData name="Guest User" providerId="Windows Live" clId="Web-{6AE03515-5F5B-4DF4-96C1-53AC83B36FA1}"/>
    <pc:docChg chg="modSld">
      <pc:chgData name="Guest User" userId="" providerId="Windows Live" clId="Web-{6AE03515-5F5B-4DF4-96C1-53AC83B36FA1}" dt="2019-10-31T02:36:10.230" v="15"/>
      <pc:docMkLst>
        <pc:docMk/>
      </pc:docMkLst>
      <pc:sldChg chg="modSp">
        <pc:chgData name="Guest User" userId="" providerId="Windows Live" clId="Web-{6AE03515-5F5B-4DF4-96C1-53AC83B36FA1}" dt="2019-10-31T02:07:39.645" v="12"/>
        <pc:sldMkLst>
          <pc:docMk/>
          <pc:sldMk cId="884781724" sldId="262"/>
        </pc:sldMkLst>
        <pc:picChg chg="mod">
          <ac:chgData name="Guest User" userId="" providerId="Windows Live" clId="Web-{6AE03515-5F5B-4DF4-96C1-53AC83B36FA1}" dt="2019-10-31T02:07:39.645" v="12"/>
          <ac:picMkLst>
            <pc:docMk/>
            <pc:sldMk cId="884781724" sldId="262"/>
            <ac:picMk id="5" creationId="{19FFCCAD-3BFD-4A37-A458-4918F73116E3}"/>
          </ac:picMkLst>
        </pc:picChg>
      </pc:sldChg>
      <pc:sldChg chg="modSp">
        <pc:chgData name="Guest User" userId="" providerId="Windows Live" clId="Web-{6AE03515-5F5B-4DF4-96C1-53AC83B36FA1}" dt="2019-10-31T02:35:57.121" v="14"/>
        <pc:sldMkLst>
          <pc:docMk/>
          <pc:sldMk cId="269545237" sldId="265"/>
        </pc:sldMkLst>
        <pc:picChg chg="mod">
          <ac:chgData name="Guest User" userId="" providerId="Windows Live" clId="Web-{6AE03515-5F5B-4DF4-96C1-53AC83B36FA1}" dt="2019-10-31T02:35:57.121" v="14"/>
          <ac:picMkLst>
            <pc:docMk/>
            <pc:sldMk cId="269545237" sldId="265"/>
            <ac:picMk id="2050" creationId="{8523EE34-B278-4178-883B-0694D67409AD}"/>
          </ac:picMkLst>
        </pc:picChg>
      </pc:sldChg>
      <pc:sldChg chg="addSp delSp modSp">
        <pc:chgData name="Guest User" userId="" providerId="Windows Live" clId="Web-{6AE03515-5F5B-4DF4-96C1-53AC83B36FA1}" dt="2019-10-31T02:36:10.230" v="15"/>
        <pc:sldMkLst>
          <pc:docMk/>
          <pc:sldMk cId="1976353604" sldId="266"/>
        </pc:sldMkLst>
        <pc:picChg chg="add del mod">
          <ac:chgData name="Guest User" userId="" providerId="Windows Live" clId="Web-{6AE03515-5F5B-4DF4-96C1-53AC83B36FA1}" dt="2019-10-31T02:04:34.987" v="2"/>
          <ac:picMkLst>
            <pc:docMk/>
            <pc:sldMk cId="1976353604" sldId="266"/>
            <ac:picMk id="3" creationId="{0D3FB639-78B0-4BB9-ADCC-E5F3942F9CFE}"/>
          </ac:picMkLst>
        </pc:picChg>
        <pc:picChg chg="mod">
          <ac:chgData name="Guest User" userId="" providerId="Windows Live" clId="Web-{6AE03515-5F5B-4DF4-96C1-53AC83B36FA1}" dt="2019-10-31T02:36:10.230" v="15"/>
          <ac:picMkLst>
            <pc:docMk/>
            <pc:sldMk cId="1976353604" sldId="266"/>
            <ac:picMk id="1026" creationId="{E3C7E766-7B02-4E84-BCDA-C194FB726F82}"/>
          </ac:picMkLst>
        </pc:picChg>
      </pc:sldChg>
      <pc:sldChg chg="modSp">
        <pc:chgData name="Guest User" userId="" providerId="Windows Live" clId="Web-{6AE03515-5F5B-4DF4-96C1-53AC83B36FA1}" dt="2019-10-31T02:06:59.847" v="9"/>
        <pc:sldMkLst>
          <pc:docMk/>
          <pc:sldMk cId="4190532423" sldId="268"/>
        </pc:sldMkLst>
        <pc:picChg chg="mod">
          <ac:chgData name="Guest User" userId="" providerId="Windows Live" clId="Web-{6AE03515-5F5B-4DF4-96C1-53AC83B36FA1}" dt="2019-10-31T02:06:59.847" v="9"/>
          <ac:picMkLst>
            <pc:docMk/>
            <pc:sldMk cId="4190532423" sldId="268"/>
            <ac:picMk id="4" creationId="{040CD4E7-AA3C-429A-8D3D-5B1C80CB18E2}"/>
          </ac:picMkLst>
        </pc:picChg>
      </pc:sldChg>
      <pc:sldChg chg="modSp">
        <pc:chgData name="Guest User" userId="" providerId="Windows Live" clId="Web-{6AE03515-5F5B-4DF4-96C1-53AC83B36FA1}" dt="2019-10-31T02:07:44.660" v="13"/>
        <pc:sldMkLst>
          <pc:docMk/>
          <pc:sldMk cId="109161304" sldId="269"/>
        </pc:sldMkLst>
        <pc:picChg chg="mod">
          <ac:chgData name="Guest User" userId="" providerId="Windows Live" clId="Web-{6AE03515-5F5B-4DF4-96C1-53AC83B36FA1}" dt="2019-10-31T02:07:44.660" v="13"/>
          <ac:picMkLst>
            <pc:docMk/>
            <pc:sldMk cId="109161304" sldId="269"/>
            <ac:picMk id="5" creationId="{F3E37FED-67AF-41B7-AD98-57419B0D4D23}"/>
          </ac:picMkLst>
        </pc:picChg>
      </pc:sldChg>
      <pc:sldChg chg="modSp">
        <pc:chgData name="Guest User" userId="" providerId="Windows Live" clId="Web-{6AE03515-5F5B-4DF4-96C1-53AC83B36FA1}" dt="2019-10-31T02:06:45.316" v="7"/>
        <pc:sldMkLst>
          <pc:docMk/>
          <pc:sldMk cId="3296209335" sldId="272"/>
        </pc:sldMkLst>
        <pc:picChg chg="mod">
          <ac:chgData name="Guest User" userId="" providerId="Windows Live" clId="Web-{6AE03515-5F5B-4DF4-96C1-53AC83B36FA1}" dt="2019-10-31T02:06:45.316" v="7"/>
          <ac:picMkLst>
            <pc:docMk/>
            <pc:sldMk cId="3296209335" sldId="272"/>
            <ac:picMk id="4" creationId="{AA54D746-AA63-421C-B139-DC4A82DEE365}"/>
          </ac:picMkLst>
        </pc:picChg>
      </pc:sldChg>
      <pc:sldChg chg="modSp">
        <pc:chgData name="Guest User" userId="" providerId="Windows Live" clId="Web-{6AE03515-5F5B-4DF4-96C1-53AC83B36FA1}" dt="2019-10-31T02:06:37.473" v="6"/>
        <pc:sldMkLst>
          <pc:docMk/>
          <pc:sldMk cId="348751699" sldId="274"/>
        </pc:sldMkLst>
        <pc:picChg chg="mod">
          <ac:chgData name="Guest User" userId="" providerId="Windows Live" clId="Web-{6AE03515-5F5B-4DF4-96C1-53AC83B36FA1}" dt="2019-10-31T02:06:37.473" v="6"/>
          <ac:picMkLst>
            <pc:docMk/>
            <pc:sldMk cId="348751699" sldId="274"/>
            <ac:picMk id="4" creationId="{0046D63F-C50D-426F-BEEF-40EA843228E3}"/>
          </ac:picMkLst>
        </pc:picChg>
      </pc:sldChg>
      <pc:sldChg chg="modSp">
        <pc:chgData name="Guest User" userId="" providerId="Windows Live" clId="Web-{6AE03515-5F5B-4DF4-96C1-53AC83B36FA1}" dt="2019-10-31T02:07:24.098" v="11"/>
        <pc:sldMkLst>
          <pc:docMk/>
          <pc:sldMk cId="3834302453" sldId="288"/>
        </pc:sldMkLst>
        <pc:picChg chg="mod">
          <ac:chgData name="Guest User" userId="" providerId="Windows Live" clId="Web-{6AE03515-5F5B-4DF4-96C1-53AC83B36FA1}" dt="2019-10-31T02:07:24.098" v="11"/>
          <ac:picMkLst>
            <pc:docMk/>
            <pc:sldMk cId="3834302453" sldId="288"/>
            <ac:picMk id="4" creationId="{3F7CDCE3-E7B2-4E49-BBA3-FAD5D0DDD6F0}"/>
          </ac:picMkLst>
        </pc:picChg>
      </pc:sldChg>
      <pc:sldChg chg="modSp">
        <pc:chgData name="Guest User" userId="" providerId="Windows Live" clId="Web-{6AE03515-5F5B-4DF4-96C1-53AC83B36FA1}" dt="2019-10-31T02:07:13.145" v="10"/>
        <pc:sldMkLst>
          <pc:docMk/>
          <pc:sldMk cId="2123864255" sldId="289"/>
        </pc:sldMkLst>
        <pc:picChg chg="mod">
          <ac:chgData name="Guest User" userId="" providerId="Windows Live" clId="Web-{6AE03515-5F5B-4DF4-96C1-53AC83B36FA1}" dt="2019-10-31T02:07:13.145" v="10"/>
          <ac:picMkLst>
            <pc:docMk/>
            <pc:sldMk cId="2123864255" sldId="289"/>
            <ac:picMk id="4" creationId="{752CEBB9-8FEA-4B0E-B184-759198CF541A}"/>
          </ac:picMkLst>
        </pc:picChg>
      </pc:sldChg>
      <pc:sldChg chg="modSp">
        <pc:chgData name="Guest User" userId="" providerId="Windows Live" clId="Web-{6AE03515-5F5B-4DF4-96C1-53AC83B36FA1}" dt="2019-10-31T02:06:20.394" v="3"/>
        <pc:sldMkLst>
          <pc:docMk/>
          <pc:sldMk cId="638118537" sldId="292"/>
        </pc:sldMkLst>
        <pc:picChg chg="mod">
          <ac:chgData name="Guest User" userId="" providerId="Windows Live" clId="Web-{6AE03515-5F5B-4DF4-96C1-53AC83B36FA1}" dt="2019-10-31T02:06:20.394" v="3"/>
          <ac:picMkLst>
            <pc:docMk/>
            <pc:sldMk cId="638118537" sldId="292"/>
            <ac:picMk id="5" creationId="{DC5D1433-C038-4701-A665-8939B1CEF046}"/>
          </ac:picMkLst>
        </pc:picChg>
      </pc:sldChg>
      <pc:sldChg chg="modSp">
        <pc:chgData name="Guest User" userId="" providerId="Windows Live" clId="Web-{6AE03515-5F5B-4DF4-96C1-53AC83B36FA1}" dt="2019-10-31T02:06:25.082" v="4"/>
        <pc:sldMkLst>
          <pc:docMk/>
          <pc:sldMk cId="3107426664" sldId="293"/>
        </pc:sldMkLst>
        <pc:picChg chg="mod">
          <ac:chgData name="Guest User" userId="" providerId="Windows Live" clId="Web-{6AE03515-5F5B-4DF4-96C1-53AC83B36FA1}" dt="2019-10-31T02:06:25.082" v="4"/>
          <ac:picMkLst>
            <pc:docMk/>
            <pc:sldMk cId="3107426664" sldId="293"/>
            <ac:picMk id="4" creationId="{6EEDB4BD-4001-40E9-95F0-E54642761E70}"/>
          </ac:picMkLst>
        </pc:picChg>
      </pc:sldChg>
      <pc:sldChg chg="modSp">
        <pc:chgData name="Guest User" userId="" providerId="Windows Live" clId="Web-{6AE03515-5F5B-4DF4-96C1-53AC83B36FA1}" dt="2019-10-31T02:06:32.582" v="5"/>
        <pc:sldMkLst>
          <pc:docMk/>
          <pc:sldMk cId="1231285387" sldId="298"/>
        </pc:sldMkLst>
        <pc:picChg chg="mod">
          <ac:chgData name="Guest User" userId="" providerId="Windows Live" clId="Web-{6AE03515-5F5B-4DF4-96C1-53AC83B36FA1}" dt="2019-10-31T02:06:32.582" v="5"/>
          <ac:picMkLst>
            <pc:docMk/>
            <pc:sldMk cId="1231285387" sldId="298"/>
            <ac:picMk id="16" creationId="{218C492A-C883-47EB-95F5-E65522B61717}"/>
          </ac:picMkLst>
        </pc:picChg>
      </pc:sldChg>
    </pc:docChg>
  </pc:docChgLst>
  <pc:docChgLst>
    <pc:chgData name="Guest User" providerId="Windows Live" clId="Web-{EFEEA3D6-B6A9-4C87-9589-142368826A2A}"/>
    <pc:docChg chg="modSld">
      <pc:chgData name="Guest User" userId="" providerId="Windows Live" clId="Web-{EFEEA3D6-B6A9-4C87-9589-142368826A2A}" dt="2019-10-31T01:32:15.191" v="46" actId="1076"/>
      <pc:docMkLst>
        <pc:docMk/>
      </pc:docMkLst>
      <pc:sldChg chg="addSp delSp modSp">
        <pc:chgData name="Guest User" userId="" providerId="Windows Live" clId="Web-{EFEEA3D6-B6A9-4C87-9589-142368826A2A}" dt="2019-10-31T01:32:15.191" v="46" actId="1076"/>
        <pc:sldMkLst>
          <pc:docMk/>
          <pc:sldMk cId="700848291" sldId="290"/>
        </pc:sldMkLst>
        <pc:spChg chg="del">
          <ac:chgData name="Guest User" userId="" providerId="Windows Live" clId="Web-{EFEEA3D6-B6A9-4C87-9589-142368826A2A}" dt="2019-10-31T01:25:41.671" v="0"/>
          <ac:spMkLst>
            <pc:docMk/>
            <pc:sldMk cId="700848291" sldId="290"/>
            <ac:spMk id="3" creationId="{DB37330E-AE2E-4175-959A-1CAAD957B88D}"/>
          </ac:spMkLst>
        </pc:spChg>
        <pc:spChg chg="add del mod">
          <ac:chgData name="Guest User" userId="" providerId="Windows Live" clId="Web-{EFEEA3D6-B6A9-4C87-9589-142368826A2A}" dt="2019-10-31T01:25:56.109" v="19"/>
          <ac:spMkLst>
            <pc:docMk/>
            <pc:sldMk cId="700848291" sldId="290"/>
            <ac:spMk id="5" creationId="{E235FBD7-9D1F-4281-AC41-457C82833A0D}"/>
          </ac:spMkLst>
        </pc:spChg>
        <pc:spChg chg="add del mod">
          <ac:chgData name="Guest User" userId="" providerId="Windows Live" clId="Web-{EFEEA3D6-B6A9-4C87-9589-142368826A2A}" dt="2019-10-31T01:30:40.549" v="25"/>
          <ac:spMkLst>
            <pc:docMk/>
            <pc:sldMk cId="700848291" sldId="290"/>
            <ac:spMk id="15" creationId="{C45DDEB8-6C40-4146-B5E0-E7653DF39FBF}"/>
          </ac:spMkLst>
        </pc:spChg>
        <pc:spChg chg="add del mod">
          <ac:chgData name="Guest User" userId="" providerId="Windows Live" clId="Web-{EFEEA3D6-B6A9-4C87-9589-142368826A2A}" dt="2019-10-31T01:30:40.549" v="24"/>
          <ac:spMkLst>
            <pc:docMk/>
            <pc:sldMk cId="700848291" sldId="290"/>
            <ac:spMk id="16" creationId="{A7890495-7DBC-4DA8-9D73-09FD11548E95}"/>
          </ac:spMkLst>
        </pc:spChg>
        <pc:spChg chg="add del mod">
          <ac:chgData name="Guest User" userId="" providerId="Windows Live" clId="Web-{EFEEA3D6-B6A9-4C87-9589-142368826A2A}" dt="2019-10-31T01:30:40.549" v="22"/>
          <ac:spMkLst>
            <pc:docMk/>
            <pc:sldMk cId="700848291" sldId="290"/>
            <ac:spMk id="18" creationId="{ED9D3F7A-E574-4CB0-B58D-745B80A5C26A}"/>
          </ac:spMkLst>
        </pc:spChg>
        <pc:spChg chg="add del mod">
          <ac:chgData name="Guest User" userId="" providerId="Windows Live" clId="Web-{EFEEA3D6-B6A9-4C87-9589-142368826A2A}" dt="2019-10-31T01:30:40.549" v="21"/>
          <ac:spMkLst>
            <pc:docMk/>
            <pc:sldMk cId="700848291" sldId="290"/>
            <ac:spMk id="19" creationId="{A9AD5F11-2784-44DE-A4D3-1F21A2DADDC8}"/>
          </ac:spMkLst>
        </pc:spChg>
        <pc:picChg chg="add del mod">
          <ac:chgData name="Guest User" userId="" providerId="Windows Live" clId="Web-{EFEEA3D6-B6A9-4C87-9589-142368826A2A}" dt="2019-10-31T01:30:40.565" v="33"/>
          <ac:picMkLst>
            <pc:docMk/>
            <pc:sldMk cId="700848291" sldId="290"/>
            <ac:picMk id="6" creationId="{1C4B56CF-360E-4CE8-8EFD-C1306BF3749C}"/>
          </ac:picMkLst>
        </pc:picChg>
        <pc:picChg chg="add del mod">
          <ac:chgData name="Guest User" userId="" providerId="Windows Live" clId="Web-{EFEEA3D6-B6A9-4C87-9589-142368826A2A}" dt="2019-10-31T01:30:40.565" v="32"/>
          <ac:picMkLst>
            <pc:docMk/>
            <pc:sldMk cId="700848291" sldId="290"/>
            <ac:picMk id="7" creationId="{8C12ADEA-4D2F-4EC6-9C3D-C49D5D1422C9}"/>
          </ac:picMkLst>
        </pc:picChg>
        <pc:picChg chg="add del mod">
          <ac:chgData name="Guest User" userId="" providerId="Windows Live" clId="Web-{EFEEA3D6-B6A9-4C87-9589-142368826A2A}" dt="2019-10-31T01:30:40.565" v="31"/>
          <ac:picMkLst>
            <pc:docMk/>
            <pc:sldMk cId="700848291" sldId="290"/>
            <ac:picMk id="8" creationId="{0CAFA8C9-30CE-43DA-B632-9C9FBFC45957}"/>
          </ac:picMkLst>
        </pc:picChg>
        <pc:picChg chg="add del mod">
          <ac:chgData name="Guest User" userId="" providerId="Windows Live" clId="Web-{EFEEA3D6-B6A9-4C87-9589-142368826A2A}" dt="2019-10-31T01:30:40.565" v="30"/>
          <ac:picMkLst>
            <pc:docMk/>
            <pc:sldMk cId="700848291" sldId="290"/>
            <ac:picMk id="9" creationId="{075A4900-4460-4715-8B47-C6A2260F08E4}"/>
          </ac:picMkLst>
        </pc:picChg>
        <pc:picChg chg="add del mod">
          <ac:chgData name="Guest User" userId="" providerId="Windows Live" clId="Web-{EFEEA3D6-B6A9-4C87-9589-142368826A2A}" dt="2019-10-31T01:30:40.565" v="29"/>
          <ac:picMkLst>
            <pc:docMk/>
            <pc:sldMk cId="700848291" sldId="290"/>
            <ac:picMk id="10" creationId="{39206D89-E627-4769-976D-4203E04639DC}"/>
          </ac:picMkLst>
        </pc:picChg>
        <pc:picChg chg="add del mod">
          <ac:chgData name="Guest User" userId="" providerId="Windows Live" clId="Web-{EFEEA3D6-B6A9-4C87-9589-142368826A2A}" dt="2019-10-31T01:30:40.565" v="28"/>
          <ac:picMkLst>
            <pc:docMk/>
            <pc:sldMk cId="700848291" sldId="290"/>
            <ac:picMk id="11" creationId="{FC1F156D-C6A4-4C3D-B822-D99A6FEF5634}"/>
          </ac:picMkLst>
        </pc:picChg>
        <pc:picChg chg="add del mod">
          <ac:chgData name="Guest User" userId="" providerId="Windows Live" clId="Web-{EFEEA3D6-B6A9-4C87-9589-142368826A2A}" dt="2019-10-31T01:30:40.565" v="27"/>
          <ac:picMkLst>
            <pc:docMk/>
            <pc:sldMk cId="700848291" sldId="290"/>
            <ac:picMk id="12" creationId="{1B4653D6-9FA5-478D-B3C1-92B95ED85EC2}"/>
          </ac:picMkLst>
        </pc:picChg>
        <pc:picChg chg="add del mod">
          <ac:chgData name="Guest User" userId="" providerId="Windows Live" clId="Web-{EFEEA3D6-B6A9-4C87-9589-142368826A2A}" dt="2019-10-31T01:26:12.937" v="20"/>
          <ac:picMkLst>
            <pc:docMk/>
            <pc:sldMk cId="700848291" sldId="290"/>
            <ac:picMk id="13" creationId="{D02A7FF5-9E96-4875-B05C-6866372BDFAB}"/>
          </ac:picMkLst>
        </pc:picChg>
        <pc:picChg chg="add del mod">
          <ac:chgData name="Guest User" userId="" providerId="Windows Live" clId="Web-{EFEEA3D6-B6A9-4C87-9589-142368826A2A}" dt="2019-10-31T01:30:40.549" v="26"/>
          <ac:picMkLst>
            <pc:docMk/>
            <pc:sldMk cId="700848291" sldId="290"/>
            <ac:picMk id="14" creationId="{7327F7CC-2A30-4C86-9DED-687F4903378C}"/>
          </ac:picMkLst>
        </pc:picChg>
        <pc:picChg chg="add del mod">
          <ac:chgData name="Guest User" userId="" providerId="Windows Live" clId="Web-{EFEEA3D6-B6A9-4C87-9589-142368826A2A}" dt="2019-10-31T01:30:40.549" v="23"/>
          <ac:picMkLst>
            <pc:docMk/>
            <pc:sldMk cId="700848291" sldId="290"/>
            <ac:picMk id="17" creationId="{375BCE6C-B73D-491B-BC5F-6C37384C5595}"/>
          </ac:picMkLst>
        </pc:picChg>
        <pc:picChg chg="add mod">
          <ac:chgData name="Guest User" userId="" providerId="Windows Live" clId="Web-{EFEEA3D6-B6A9-4C87-9589-142368826A2A}" dt="2019-10-31T01:32:15.191" v="46" actId="1076"/>
          <ac:picMkLst>
            <pc:docMk/>
            <pc:sldMk cId="700848291" sldId="290"/>
            <ac:picMk id="23" creationId="{6A923AEB-FC5B-4523-A32B-CD0FA3F65AD2}"/>
          </ac:picMkLst>
        </pc:picChg>
        <pc:cxnChg chg="add del mod">
          <ac:chgData name="Guest User" userId="" providerId="Windows Live" clId="Web-{EFEEA3D6-B6A9-4C87-9589-142368826A2A}" dt="2019-10-31T01:30:45.284" v="36"/>
          <ac:cxnSpMkLst>
            <pc:docMk/>
            <pc:sldMk cId="700848291" sldId="290"/>
            <ac:cxnSpMk id="20" creationId="{B924B327-123C-4DF5-9AB3-7BC8DCC5CF55}"/>
          </ac:cxnSpMkLst>
        </pc:cxnChg>
        <pc:cxnChg chg="add del mod">
          <ac:chgData name="Guest User" userId="" providerId="Windows Live" clId="Web-{EFEEA3D6-B6A9-4C87-9589-142368826A2A}" dt="2019-10-31T01:30:45.284" v="35"/>
          <ac:cxnSpMkLst>
            <pc:docMk/>
            <pc:sldMk cId="700848291" sldId="290"/>
            <ac:cxnSpMk id="21" creationId="{74026697-F9BA-4BB9-80CE-07E65B766845}"/>
          </ac:cxnSpMkLst>
        </pc:cxnChg>
        <pc:cxnChg chg="add del mod">
          <ac:chgData name="Guest User" userId="" providerId="Windows Live" clId="Web-{EFEEA3D6-B6A9-4C87-9589-142368826A2A}" dt="2019-10-31T01:30:45.284" v="34"/>
          <ac:cxnSpMkLst>
            <pc:docMk/>
            <pc:sldMk cId="700848291" sldId="290"/>
            <ac:cxnSpMk id="22" creationId="{6CDA936F-2DC5-4893-84A5-DC9575EB19BA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8T22:14:03.906" idx="10">
    <p:pos x="10" y="10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F8F50-538A-4EF8-AD20-DE0829106F58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0DD93-01A6-4B7A-BA54-2114F08CF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467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596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Luis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7491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0294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7289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58123-31F6-4ADD-8883-C73D402EFBEC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802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Luis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2357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764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5688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1546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258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985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556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058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Michael &amp; Remi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60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Remi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0381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Michael &amp; Remi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20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58123-31F6-4ADD-8883-C73D402EFBEC}" type="slidenum">
              <a:rPr lang="en-GB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166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84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164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4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9866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198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884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275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Luis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0DD93-01A6-4B7A-BA54-2114F08CF6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389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C2F1E8-95C5-4B3C-91E0-AD67B83AA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37" y="6173296"/>
            <a:ext cx="1636779" cy="5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6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140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3226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79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914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6999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3912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533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E353592-0C3D-4848-B349-4F9A42BF9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2" y="6173296"/>
            <a:ext cx="1636779" cy="5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7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657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204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337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919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21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3031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6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0BE42-FC82-43B1-8428-A6BCE1C7C90A}" type="datetimeFigureOut">
              <a:rPr lang="en-AU" smtClean="0"/>
              <a:t>30/10/2019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71483-D809-42D8-B32E-CE0D754453E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9418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24B0-EE65-471C-96F6-3CF27F5CB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/>
              <a:t>IoT Using </a:t>
            </a:r>
            <a:r>
              <a:rPr lang="en-AU" err="1"/>
              <a:t>LoRaWAN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0E01E-DBDD-42BB-8FA3-38993D507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CSE3PRB - Team F</a:t>
            </a:r>
          </a:p>
        </p:txBody>
      </p:sp>
    </p:spTree>
    <p:extLst>
      <p:ext uri="{BB962C8B-B14F-4D97-AF65-F5344CB8AC3E}">
        <p14:creationId xmlns:p14="http://schemas.microsoft.com/office/powerpoint/2010/main" val="321278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990C-08D5-438D-8175-A9FF8A90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Agile – Original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10529-C7A7-4490-AA4A-93BE0E22F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/>
              <a:t>As a User I want…</a:t>
            </a:r>
          </a:p>
          <a:p>
            <a:r>
              <a:rPr lang="en-AU"/>
              <a:t>Clean UI / Easy to understand</a:t>
            </a:r>
          </a:p>
          <a:p>
            <a:r>
              <a:rPr lang="en-AU"/>
              <a:t>Easy setup (hardware &amp; software)</a:t>
            </a:r>
          </a:p>
          <a:p>
            <a:r>
              <a:rPr lang="en-AU"/>
              <a:t>Cost effective</a:t>
            </a:r>
          </a:p>
          <a:p>
            <a:r>
              <a:rPr lang="en-AU"/>
              <a:t>Data easy to export</a:t>
            </a:r>
          </a:p>
          <a:p>
            <a:endParaRPr lang="en-AU"/>
          </a:p>
        </p:txBody>
      </p:sp>
      <p:pic>
        <p:nvPicPr>
          <p:cNvPr id="4" name="Picture 2" descr="Image result for book">
            <a:extLst>
              <a:ext uri="{FF2B5EF4-FFF2-40B4-BE49-F238E27FC236}">
                <a16:creationId xmlns:a16="http://schemas.microsoft.com/office/drawing/2014/main" id="{0046D63F-C50D-426F-BEEF-40EA8432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96" b="91704" l="8073" r="91211">
                        <a14:foregroundMark x1="9375" y1="57627" x2="9375" y2="57627"/>
                        <a14:foregroundMark x1="8073" y1="67529" x2="8073" y2="67529"/>
                        <a14:foregroundMark x1="47591" y1="91704" x2="47591" y2="91704"/>
                        <a14:foregroundMark x1="91211" y1="59679" x2="91211" y2="59679"/>
                        <a14:foregroundMark x1="57422" y1="8296" x2="57422" y2="8296"/>
                        <a14:backgroundMark x1="93034" y1="57092" x2="93034" y2="57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72" y="2511715"/>
            <a:ext cx="4452448" cy="324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5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73BE-D441-412A-B7E9-33C1C41A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Agile - Updated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09DF6-8A63-4073-B739-65E7C0832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5745646" cy="3599316"/>
          </a:xfrm>
        </p:spPr>
        <p:txBody>
          <a:bodyPr/>
          <a:lstStyle/>
          <a:p>
            <a:pPr marL="0" indent="0">
              <a:buNone/>
            </a:pPr>
            <a:r>
              <a:rPr lang="en-AU"/>
              <a:t>As a User I want to…</a:t>
            </a:r>
          </a:p>
          <a:p>
            <a:r>
              <a:rPr lang="en-AU"/>
              <a:t>View a pie chart of the subject’s behaviour</a:t>
            </a:r>
          </a:p>
          <a:p>
            <a:r>
              <a:rPr lang="en-AU"/>
              <a:t>View a map showing features</a:t>
            </a:r>
          </a:p>
          <a:p>
            <a:r>
              <a:rPr lang="en-AU"/>
              <a:t>View a table of all collected data</a:t>
            </a:r>
          </a:p>
          <a:p>
            <a:r>
              <a:rPr lang="en-AU"/>
              <a:t>Filter data by a chosen date range</a:t>
            </a:r>
          </a:p>
        </p:txBody>
      </p:sp>
      <p:pic>
        <p:nvPicPr>
          <p:cNvPr id="4" name="Picture 2" descr="Image result for book">
            <a:extLst>
              <a:ext uri="{FF2B5EF4-FFF2-40B4-BE49-F238E27FC236}">
                <a16:creationId xmlns:a16="http://schemas.microsoft.com/office/drawing/2014/main" id="{AA54D746-AA63-421C-B139-DC4A82DEE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96" b="91704" l="8073" r="91211">
                        <a14:foregroundMark x1="9375" y1="57627" x2="9375" y2="57627"/>
                        <a14:foregroundMark x1="8073" y1="67529" x2="8073" y2="67529"/>
                        <a14:foregroundMark x1="47591" y1="91704" x2="47591" y2="91704"/>
                        <a14:foregroundMark x1="91211" y1="59679" x2="91211" y2="59679"/>
                        <a14:foregroundMark x1="57422" y1="8296" x2="57422" y2="8296"/>
                        <a14:backgroundMark x1="93034" y1="57092" x2="93034" y2="57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72" y="2511715"/>
            <a:ext cx="4452448" cy="3249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0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54FE-B3DF-4788-B707-1F5EB88B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Agile – Task Allocation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CD4E7-AA3C-429A-8D3D-5B1C80CB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81" y="2355534"/>
            <a:ext cx="9094237" cy="360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53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9619-FDDA-4C7B-AB3E-17B52A7D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Agile – Task Allocation Pie Chart</a:t>
            </a:r>
          </a:p>
        </p:txBody>
      </p:sp>
      <p:pic>
        <p:nvPicPr>
          <p:cNvPr id="4" name="Picture 6" descr="A picture containing accessory, umbrella&#10;&#10;Description generated with very high confidence">
            <a:extLst>
              <a:ext uri="{FF2B5EF4-FFF2-40B4-BE49-F238E27FC236}">
                <a16:creationId xmlns:a16="http://schemas.microsoft.com/office/drawing/2014/main" id="{752CEBB9-8FEA-4B0E-B184-759198CF5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1" r="7234" b="-2"/>
          <a:stretch/>
        </p:blipFill>
        <p:spPr>
          <a:xfrm>
            <a:off x="3660710" y="2367127"/>
            <a:ext cx="4870580" cy="348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86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4663-6871-406B-8631-9CF2673C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Agile – Burndown Improvements</a:t>
            </a:r>
          </a:p>
        </p:txBody>
      </p:sp>
      <p:pic>
        <p:nvPicPr>
          <p:cNvPr id="10" name="Picture 10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DD0737D5-64CD-41C0-A029-79A0C1D0B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7166" y="3426531"/>
            <a:ext cx="5351648" cy="1893642"/>
          </a:xfrm>
        </p:spPr>
      </p:pic>
      <p:pic>
        <p:nvPicPr>
          <p:cNvPr id="12" name="Picture 12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3DE14023-F8B6-4114-AEB9-EC33A05CD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80" y="3429000"/>
            <a:ext cx="4580218" cy="188076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CB9199-A745-473E-93D1-44EF5AFE5B6A}"/>
              </a:ext>
            </a:extLst>
          </p:cNvPr>
          <p:cNvSpPr/>
          <p:nvPr/>
        </p:nvSpPr>
        <p:spPr>
          <a:xfrm>
            <a:off x="1345790" y="2861720"/>
            <a:ext cx="3809999" cy="504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Early Sprint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8DA8C3-06D0-4FEA-81A6-73D3906AE00B}"/>
              </a:ext>
            </a:extLst>
          </p:cNvPr>
          <p:cNvSpPr/>
          <p:nvPr/>
        </p:nvSpPr>
        <p:spPr>
          <a:xfrm>
            <a:off x="6587991" y="2861719"/>
            <a:ext cx="3809999" cy="504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Later Sprint</a:t>
            </a:r>
          </a:p>
        </p:txBody>
      </p:sp>
    </p:spTree>
    <p:extLst>
      <p:ext uri="{BB962C8B-B14F-4D97-AF65-F5344CB8AC3E}">
        <p14:creationId xmlns:p14="http://schemas.microsoft.com/office/powerpoint/2010/main" val="106569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3848-2526-45C3-B672-76074FCE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Agile – Cumulative Flow Diagram</a:t>
            </a:r>
          </a:p>
        </p:txBody>
      </p:sp>
      <p:pic>
        <p:nvPicPr>
          <p:cNvPr id="4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F7CDCE3-E7B2-4E49-BBA3-FAD5D0DD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6" y="2429393"/>
            <a:ext cx="10685927" cy="31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30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1ED7-FA64-4D3E-B955-D1D88992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Testing - Unit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555E1-D417-4D68-A0B6-9FD08174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779223"/>
            <a:ext cx="10806201" cy="22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7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E3B3-EE85-4873-9ABD-70D94067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Testing - User Story Testing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FFCCAD-3BFD-4A37-A458-4918F731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84" y="2391547"/>
            <a:ext cx="8332431" cy="3091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78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E7C1-78AB-46A4-8948-9AC4254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Testing - Usability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145D1-8082-4348-AE89-F111847CC91B}"/>
              </a:ext>
            </a:extLst>
          </p:cNvPr>
          <p:cNvSpPr txBox="1"/>
          <p:nvPr/>
        </p:nvSpPr>
        <p:spPr>
          <a:xfrm>
            <a:off x="6353758" y="2274838"/>
            <a:ext cx="4052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/>
              <a:t>Common Issues: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Map hard to 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Info hard to find/see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/>
              <a:t>Tiles too 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37FED-67AF-41B7-AD98-57419B0D4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196" y="2166992"/>
            <a:ext cx="3980047" cy="429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16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CDEF-E9AC-45BE-A223-A6218249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Previous Power BI Interface</a:t>
            </a: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0BA316-7773-4A2E-BD8C-A3DD9DF6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93" y="2223796"/>
            <a:ext cx="8002013" cy="38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0D47-E0E4-48CA-9D4C-F51AD7C4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AU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E512-0BB5-47F7-B892-DDCA71A3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 marL="0" indent="0">
              <a:buNone/>
            </a:pPr>
            <a:endParaRPr lang="en-AU"/>
          </a:p>
          <a:p>
            <a:r>
              <a:rPr lang="en-AU"/>
              <a:t>Michael Owczarek</a:t>
            </a:r>
          </a:p>
          <a:p>
            <a:r>
              <a:rPr lang="en-AU"/>
              <a:t>Joel </a:t>
            </a:r>
            <a:r>
              <a:rPr lang="en-AU" err="1"/>
              <a:t>Morran</a:t>
            </a:r>
            <a:endParaRPr lang="en-AU"/>
          </a:p>
          <a:p>
            <a:r>
              <a:rPr lang="en-AU"/>
              <a:t>Remi Petit</a:t>
            </a:r>
          </a:p>
          <a:p>
            <a:r>
              <a:rPr lang="en-AU"/>
              <a:t>James Curnow</a:t>
            </a:r>
          </a:p>
          <a:p>
            <a:r>
              <a:rPr lang="en-AU"/>
              <a:t>Luis </a:t>
            </a:r>
            <a:r>
              <a:rPr lang="en-AU" err="1"/>
              <a:t>Shigetomi</a:t>
            </a:r>
            <a:endParaRPr lang="en-AU"/>
          </a:p>
        </p:txBody>
      </p:sp>
      <p:pic>
        <p:nvPicPr>
          <p:cNvPr id="2050" name="Picture 2" descr="Image result for team">
            <a:extLst>
              <a:ext uri="{FF2B5EF4-FFF2-40B4-BE49-F238E27FC236}">
                <a16:creationId xmlns:a16="http://schemas.microsoft.com/office/drawing/2014/main" id="{0AD0D1B3-BF2F-4982-8E97-562F5F326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29" y="2669982"/>
            <a:ext cx="4298481" cy="293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88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1C5D-48F5-4B05-81DA-5F6EA3D4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Final Power BI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66F05-57C9-407F-8AEA-225541C65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61" y="2095289"/>
            <a:ext cx="6708678" cy="40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E7C1-78AB-46A4-8948-9AC4254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Testing - Usability Testing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D192F-7C5A-4219-A440-364EDFBD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914" y="2122951"/>
            <a:ext cx="3984172" cy="43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3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5DD2-2BC5-40D8-8CBC-7B68C107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AAB5-5CA1-42BC-A882-174452849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Data Collection</a:t>
            </a:r>
          </a:p>
          <a:p>
            <a:r>
              <a:rPr lang="en-AU"/>
              <a:t>Machine Learning</a:t>
            </a:r>
          </a:p>
          <a:p>
            <a:r>
              <a:rPr lang="en-AU"/>
              <a:t>Database</a:t>
            </a:r>
          </a:p>
          <a:p>
            <a:r>
              <a:rPr lang="en-AU"/>
              <a:t>Power BI</a:t>
            </a:r>
          </a:p>
        </p:txBody>
      </p:sp>
      <p:pic>
        <p:nvPicPr>
          <p:cNvPr id="2050" name="Picture 2" descr="Image result for puzzle pieces">
            <a:extLst>
              <a:ext uri="{FF2B5EF4-FFF2-40B4-BE49-F238E27FC236}">
                <a16:creationId xmlns:a16="http://schemas.microsoft.com/office/drawing/2014/main" id="{8523EE34-B278-4178-883B-0694D674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455" y="2336873"/>
            <a:ext cx="3438099" cy="3438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4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26C3-B75F-41B3-8650-65B09706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Implementation - 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F85F4-CD95-45AD-B9B2-FE611E088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58" y="2370529"/>
            <a:ext cx="4649259" cy="3531405"/>
          </a:xfrm>
        </p:spPr>
      </p:pic>
    </p:spTree>
    <p:extLst>
      <p:ext uri="{BB962C8B-B14F-4D97-AF65-F5344CB8AC3E}">
        <p14:creationId xmlns:p14="http://schemas.microsoft.com/office/powerpoint/2010/main" val="261382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D9C4-DFB2-4C46-897B-A2636485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AU"/>
              <a:t>Issues &amp;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21BE0-7520-4628-8783-8341BFB5A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/>
              <a:t>Database</a:t>
            </a:r>
          </a:p>
          <a:p>
            <a:r>
              <a:rPr lang="en-AU"/>
              <a:t>Machine learning </a:t>
            </a:r>
          </a:p>
          <a:p>
            <a:r>
              <a:rPr lang="en-AU"/>
              <a:t>Azure – Running out of credit</a:t>
            </a:r>
          </a:p>
          <a:p>
            <a:r>
              <a:rPr lang="en-AU"/>
              <a:t>Data rate – Too slow</a:t>
            </a:r>
          </a:p>
          <a:p>
            <a:r>
              <a:rPr lang="en-AU"/>
              <a:t>Frequency – US &amp; EU</a:t>
            </a:r>
          </a:p>
        </p:txBody>
      </p:sp>
      <p:pic>
        <p:nvPicPr>
          <p:cNvPr id="3074" name="Picture 2" descr="Image result for gears">
            <a:extLst>
              <a:ext uri="{FF2B5EF4-FFF2-40B4-BE49-F238E27FC236}">
                <a16:creationId xmlns:a16="http://schemas.microsoft.com/office/drawing/2014/main" id="{729800AF-2F3B-4613-A56E-D6262A23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71" y="2619146"/>
            <a:ext cx="3542011" cy="31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42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1AE6-C63F-47E8-86C1-D304B25E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14DE-2E4C-484E-8E51-257F67692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/>
              <a:t>What have we learnt?</a:t>
            </a:r>
          </a:p>
          <a:p>
            <a:pPr lvl="1"/>
            <a:r>
              <a:rPr lang="en-US"/>
              <a:t>Power BI</a:t>
            </a:r>
          </a:p>
          <a:p>
            <a:pPr lvl="1"/>
            <a:r>
              <a:rPr lang="en-US"/>
              <a:t>Jira</a:t>
            </a:r>
          </a:p>
          <a:p>
            <a:pPr lvl="1"/>
            <a:r>
              <a:rPr lang="en-US"/>
              <a:t>Azure</a:t>
            </a:r>
          </a:p>
          <a:p>
            <a:pPr lvl="1"/>
            <a:r>
              <a:rPr lang="en-US"/>
              <a:t>Arduino</a:t>
            </a:r>
          </a:p>
          <a:p>
            <a:pPr lvl="1"/>
            <a:r>
              <a:rPr lang="en-US"/>
              <a:t>Machine Learning</a:t>
            </a:r>
          </a:p>
          <a:p>
            <a:pPr lvl="1"/>
            <a:r>
              <a:rPr lang="en-US"/>
              <a:t>Etc.</a:t>
            </a:r>
          </a:p>
        </p:txBody>
      </p:sp>
      <p:pic>
        <p:nvPicPr>
          <p:cNvPr id="1026" name="Picture 2" descr="Image result for learn">
            <a:extLst>
              <a:ext uri="{FF2B5EF4-FFF2-40B4-BE49-F238E27FC236}">
                <a16:creationId xmlns:a16="http://schemas.microsoft.com/office/drawing/2014/main" id="{C05E6E2F-55F5-4843-BA3C-36922D50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86" y="2634949"/>
            <a:ext cx="5284896" cy="300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2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9B9C2B48-3899-4B1D-B526-C35DFD16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A89A43D-53DA-411B-94AD-DEEF9B654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D844A84-2EA4-4FF5-83FD-E14C9E8D7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A23D1B2-B408-4913-9A1D-051C9DB38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89E329-C38B-4230-A181-B6B8BB9E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D77D54DE-D35C-41CF-B0BE-209030A71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C1BE412D-E43A-40F7-9D40-9A608E4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F1DCE60-EE3E-40AD-A094-D46BBD7D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FD92A14-1D99-4216-ACAD-12048C4DF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85AB53B8-E9E6-4D13-AEB2-716CF5D0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E31E8-21F7-4F11-A695-668B3FCC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Q&amp;A</a:t>
            </a:r>
          </a:p>
        </p:txBody>
      </p:sp>
      <p:pic>
        <p:nvPicPr>
          <p:cNvPr id="1026" name="Picture 2" descr="Image result for question mark">
            <a:extLst>
              <a:ext uri="{FF2B5EF4-FFF2-40B4-BE49-F238E27FC236}">
                <a16:creationId xmlns:a16="http://schemas.microsoft.com/office/drawing/2014/main" id="{E3C7E766-7B02-4E84-BCDA-C194FB72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7172" y="1239422"/>
            <a:ext cx="4379156" cy="4379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353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5CCA-B857-441E-8AAA-1689C25D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/ Purpose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67D2-49A3-4807-B2BD-E1AE677F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System Overview</a:t>
            </a:r>
          </a:p>
          <a:p>
            <a:r>
              <a:rPr lang="en-US"/>
              <a:t>Constraints</a:t>
            </a:r>
          </a:p>
          <a:p>
            <a:r>
              <a:rPr lang="en-US"/>
              <a:t>High-Level System Architecture</a:t>
            </a:r>
          </a:p>
          <a:p>
            <a:r>
              <a:rPr lang="en-US"/>
              <a:t>Tech Stack</a:t>
            </a:r>
          </a:p>
          <a:p>
            <a:r>
              <a:rPr lang="en-US"/>
              <a:t>Structural View</a:t>
            </a:r>
          </a:p>
          <a:p>
            <a:r>
              <a:rPr lang="en-US"/>
              <a:t>User Stories</a:t>
            </a:r>
          </a:p>
          <a:p>
            <a:r>
              <a:rPr lang="en-US"/>
              <a:t>Agile</a:t>
            </a:r>
          </a:p>
          <a:p>
            <a:r>
              <a:rPr lang="en-US"/>
              <a:t>Testing</a:t>
            </a:r>
          </a:p>
          <a:p>
            <a:r>
              <a:rPr lang="en-US"/>
              <a:t>Implementation</a:t>
            </a:r>
          </a:p>
          <a:p>
            <a:r>
              <a:rPr lang="en-AU"/>
              <a:t>Issues &amp; Improvements</a:t>
            </a:r>
          </a:p>
          <a:p>
            <a:r>
              <a:rPr lang="en-AU"/>
              <a:t>Project Conclusion / Final Thoughts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056" name="Picture 8" descr="Image result for checklist png">
            <a:extLst>
              <a:ext uri="{FF2B5EF4-FFF2-40B4-BE49-F238E27FC236}">
                <a16:creationId xmlns:a16="http://schemas.microsoft.com/office/drawing/2014/main" id="{6EB978B9-405A-49EB-BD70-54853AF19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03" y="2551104"/>
            <a:ext cx="3170853" cy="317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0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8C9C-86AA-44A4-B3AB-C6385882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System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0DC0B4-3806-4F94-9272-FA801A9093ED}"/>
              </a:ext>
            </a:extLst>
          </p:cNvPr>
          <p:cNvSpPr>
            <a:spLocks noGrp="1"/>
          </p:cNvSpPr>
          <p:nvPr/>
        </p:nvSpPr>
        <p:spPr>
          <a:xfrm>
            <a:off x="680321" y="2173540"/>
            <a:ext cx="8596668" cy="4413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AU" sz="2000">
                <a:latin typeface="+mj-lt"/>
                <a:cs typeface="Calibri"/>
              </a:rPr>
              <a:t>A network capable of receiving and storing sensor data in a database on the cloud. Using the stored data the system can display a range of different views and graphical representations in a meaningful way to users through the use of Power BI software.</a:t>
            </a:r>
            <a:endParaRPr lang="en-US" sz="2000">
              <a:latin typeface="+mj-lt"/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AU" sz="2000">
              <a:latin typeface="+mj-lt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AU" sz="2000" b="1">
                <a:latin typeface="+mj-lt"/>
                <a:cs typeface="Calibri"/>
              </a:rPr>
              <a:t>Benefits of the system</a:t>
            </a:r>
            <a:endParaRPr lang="en-US" sz="2000" b="1">
              <a:latin typeface="+mj-lt"/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buFont typeface="Wingdings,Sans-Serif" charset="2"/>
              <a:buChar char="ü"/>
            </a:pPr>
            <a:r>
              <a:rPr lang="en-AU" sz="2000">
                <a:latin typeface="+mj-lt"/>
                <a:cs typeface="Calibri"/>
              </a:rPr>
              <a:t>Data is received in real time </a:t>
            </a:r>
            <a:endParaRPr lang="en-US" sz="2000">
              <a:latin typeface="+mj-lt"/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buFont typeface="Wingdings,Sans-Serif" charset="2"/>
              <a:buChar char="ü"/>
            </a:pPr>
            <a:r>
              <a:rPr lang="en-AU" sz="2000">
                <a:latin typeface="+mj-lt"/>
                <a:cs typeface="Calibri"/>
              </a:rPr>
              <a:t>GPS tracking</a:t>
            </a:r>
            <a:endParaRPr lang="en-US" sz="2000">
              <a:latin typeface="+mj-lt"/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buFont typeface="Wingdings,Sans-Serif" charset="2"/>
              <a:buChar char="ü"/>
            </a:pPr>
            <a:r>
              <a:rPr lang="en-AU" sz="2000">
                <a:latin typeface="+mj-lt"/>
                <a:cs typeface="Calibri"/>
              </a:rPr>
              <a:t>Graphical data representation</a:t>
            </a:r>
          </a:p>
          <a:p>
            <a:pPr marL="457200" indent="-457200">
              <a:lnSpc>
                <a:spcPct val="90000"/>
              </a:lnSpc>
              <a:buFont typeface="Wingdings,Sans-Serif" charset="2"/>
              <a:buChar char="ü"/>
            </a:pPr>
            <a:r>
              <a:rPr lang="en-AU" sz="2000">
                <a:latin typeface="+mj-lt"/>
                <a:cs typeface="Calibri"/>
              </a:rPr>
              <a:t>Data can be filtered by time</a:t>
            </a:r>
          </a:p>
          <a:p>
            <a:pPr marL="457200" indent="-457200">
              <a:lnSpc>
                <a:spcPct val="90000"/>
              </a:lnSpc>
              <a:buFont typeface="Wingdings,Sans-Serif" charset="2"/>
              <a:buChar char="ü"/>
            </a:pPr>
            <a:r>
              <a:rPr lang="en-AU" sz="2000">
                <a:latin typeface="+mj-lt"/>
                <a:cs typeface="Calibri"/>
              </a:rPr>
              <a:t>Capable of generating reports with data</a:t>
            </a:r>
          </a:p>
        </p:txBody>
      </p:sp>
    </p:spTree>
    <p:extLst>
      <p:ext uri="{BB962C8B-B14F-4D97-AF65-F5344CB8AC3E}">
        <p14:creationId xmlns:p14="http://schemas.microsoft.com/office/powerpoint/2010/main" val="41846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8B92-DAF3-441E-97BB-9685593A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2F0B-6F84-42C1-8620-EB56A480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767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/>
              <a:t>Azure cost</a:t>
            </a:r>
          </a:p>
          <a:p>
            <a:r>
              <a:rPr lang="en-AU"/>
              <a:t>IoT 40000 message limit</a:t>
            </a:r>
          </a:p>
          <a:p>
            <a:r>
              <a:rPr lang="en-AU"/>
              <a:t>Sensor / Gateway Range</a:t>
            </a:r>
          </a:p>
          <a:p>
            <a:r>
              <a:rPr lang="en-AU"/>
              <a:t>GPS signal</a:t>
            </a:r>
          </a:p>
        </p:txBody>
      </p:sp>
      <p:pic>
        <p:nvPicPr>
          <p:cNvPr id="1028" name="Picture 4" descr="Image result for ball and chain cartoon">
            <a:extLst>
              <a:ext uri="{FF2B5EF4-FFF2-40B4-BE49-F238E27FC236}">
                <a16:creationId xmlns:a16="http://schemas.microsoft.com/office/drawing/2014/main" id="{4889BD91-9C7A-44EB-8CF2-1B4A14A2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94" y="2190485"/>
            <a:ext cx="3815687" cy="381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75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5F9C-5678-466C-8CF9-ECDFE0E3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Old High-Level System Architecture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EEDB4BD-4001-40E9-95F0-E54642761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1726" y="2077595"/>
            <a:ext cx="6368548" cy="4106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42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5F9C-5678-466C-8CF9-ECDFE0E3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Updated High-Level System Architecture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C5D1433-C038-4701-A665-8939B1CEF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56" y="2155371"/>
            <a:ext cx="6142887" cy="3791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37FE0D-7EC1-4321-95A1-841A41705B8B}"/>
              </a:ext>
            </a:extLst>
          </p:cNvPr>
          <p:cNvSpPr/>
          <p:nvPr/>
        </p:nvSpPr>
        <p:spPr>
          <a:xfrm>
            <a:off x="5057335" y="3836962"/>
            <a:ext cx="798342" cy="4571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11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D5D6-BD5D-41E8-B8A6-1B817752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Tech Stack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3DFAA50-B8EB-4640-9B87-85A37A3A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63" y="2220719"/>
            <a:ext cx="10041673" cy="3772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84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6392-800E-4574-975C-BC40A210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/>
              <a:t>Structural View- UML</a:t>
            </a:r>
          </a:p>
        </p:txBody>
      </p:sp>
      <p:pic>
        <p:nvPicPr>
          <p:cNvPr id="16" name="Picture 1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18C492A-C883-47EB-95F5-E65522B61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9701" y="2183345"/>
            <a:ext cx="3332597" cy="4272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28538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Berlin</vt:lpstr>
      <vt:lpstr>IoT Using LoRaWAN</vt:lpstr>
      <vt:lpstr>Team</vt:lpstr>
      <vt:lpstr>Agenda / Purpose</vt:lpstr>
      <vt:lpstr>System Overview</vt:lpstr>
      <vt:lpstr>Constraints</vt:lpstr>
      <vt:lpstr>Old High-Level System Architecture</vt:lpstr>
      <vt:lpstr>Updated High-Level System Architecture</vt:lpstr>
      <vt:lpstr>Tech Stack</vt:lpstr>
      <vt:lpstr>Structural View- UML</vt:lpstr>
      <vt:lpstr>Agile – Original User Stories</vt:lpstr>
      <vt:lpstr>Agile - Updated User Stories</vt:lpstr>
      <vt:lpstr>Agile – Task Allocation Example</vt:lpstr>
      <vt:lpstr>Agile – Task Allocation Pie Chart</vt:lpstr>
      <vt:lpstr>Agile – Burndown Improvements</vt:lpstr>
      <vt:lpstr>Agile – Cumulative Flow Diagram</vt:lpstr>
      <vt:lpstr>Testing - Unit Testing</vt:lpstr>
      <vt:lpstr>Testing - User Story Testing</vt:lpstr>
      <vt:lpstr>Testing - Usability Testing</vt:lpstr>
      <vt:lpstr>Previous Power BI Interface</vt:lpstr>
      <vt:lpstr>Final Power BI Interface</vt:lpstr>
      <vt:lpstr>Testing - Usability Testing Example</vt:lpstr>
      <vt:lpstr>Implementation</vt:lpstr>
      <vt:lpstr>Implementation - ML</vt:lpstr>
      <vt:lpstr>Issues &amp; Improvements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Using LoRaWAN</dc:title>
  <dc:creator>Michael Owczarek</dc:creator>
  <cp:revision>1</cp:revision>
  <dcterms:created xsi:type="dcterms:W3CDTF">2019-08-28T13:48:56Z</dcterms:created>
  <dcterms:modified xsi:type="dcterms:W3CDTF">2019-10-31T02:36:19Z</dcterms:modified>
</cp:coreProperties>
</file>